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AF71E-FB70-4A9C-86EC-702300933CDE}" type="datetimeFigureOut">
              <a:rPr lang="pt-BR" smtClean="0"/>
              <a:t>17/10/2017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38F6C-CCFE-4166-9179-FEDE411867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026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38F6C-CCFE-4166-9179-FEDE41186748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64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F1F-01E2-4C59-BE59-8E1B5A6F91CE}" type="datetime1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949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8222-C556-422F-8F46-4396797F1F09}" type="datetime1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7587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95FC-4498-43A3-8814-2103D42E4259}" type="datetime1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71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D1D8-FB54-4DC2-8259-6B84B9643B22}" type="datetime1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5862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30B-5AF6-4822-A225-659468BFBAED}" type="datetime1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717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61AB-0B1B-4031-8D4F-A7A4EB2D83B7}" type="datetime1">
              <a:rPr lang="pt-BR" smtClean="0"/>
              <a:t>17/10/2017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5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3EADF-1601-477E-8124-686947630017}" type="datetime1">
              <a:rPr lang="pt-BR" smtClean="0"/>
              <a:t>17/10/2017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35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D965-5D5A-4958-A6BA-E892A23695E7}" type="datetime1">
              <a:rPr lang="pt-BR" smtClean="0"/>
              <a:t>17/10/2017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992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735E-C6DE-407C-B1CC-0CFDC65A1EAC}" type="datetime1">
              <a:rPr lang="pt-BR" smtClean="0"/>
              <a:t>17/10/2017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5567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6088-CE3D-406B-A4AF-9BD2A9E85F3A}" type="datetime1">
              <a:rPr lang="pt-BR" smtClean="0"/>
              <a:t>17/10/2017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818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0AEA-D18C-4C33-93A2-6EB21F096A5B}" type="datetime1">
              <a:rPr lang="pt-BR" smtClean="0"/>
              <a:t>17/10/2017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702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9D87C-C38D-4C84-8E08-1465B3B93471}" type="datetime1">
              <a:rPr lang="pt-BR" smtClean="0"/>
              <a:t>17/10/2017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Maringá de 25 a 27 de outrubro de 2017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47F1B-C7DC-4413-BDC9-77853E1E50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637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Maringá de 25 a 27 de </a:t>
            </a:r>
            <a:r>
              <a:rPr lang="pt-BR" dirty="0" err="1" smtClean="0"/>
              <a:t>outrubro</a:t>
            </a:r>
            <a:r>
              <a:rPr lang="pt-BR" dirty="0" smtClean="0"/>
              <a:t> de 2017</a:t>
            </a:r>
            <a:endParaRPr lang="pt-BR" dirty="0"/>
          </a:p>
        </p:txBody>
      </p:sp>
      <p:pic>
        <p:nvPicPr>
          <p:cNvPr id="7" name="Imagem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571"/>
            <a:ext cx="12219903" cy="1253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2879"/>
            <a:ext cx="1219199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r>
              <a:rPr kumimoji="0" lang="pt-BR" altLang="pt-BR" sz="32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  <a:ea typeface="Times New Roman" panose="02020603050405020304" pitchFamily="18" charset="0"/>
              </a:rPr>
              <a:t>XII ENCONTRO DE ECONOMIA PARANAENSE - ECOPAR</a:t>
            </a:r>
            <a:endParaRPr kumimoji="0" lang="pt-BR" altLang="pt-BR" sz="32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anose="04040905080B020205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98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17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Broadway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marcos brambilla</dc:creator>
  <cp:lastModifiedBy>marcos brambilla</cp:lastModifiedBy>
  <cp:revision>5</cp:revision>
  <dcterms:created xsi:type="dcterms:W3CDTF">2017-10-17T21:03:02Z</dcterms:created>
  <dcterms:modified xsi:type="dcterms:W3CDTF">2017-10-17T21:54:33Z</dcterms:modified>
</cp:coreProperties>
</file>