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1AD-B73F-4DA5-BD36-1A39CFAA0E2E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F403-9C52-4536-AED4-DEF9BC38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28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1AD-B73F-4DA5-BD36-1A39CFAA0E2E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F403-9C52-4536-AED4-DEF9BC38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82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1AD-B73F-4DA5-BD36-1A39CFAA0E2E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F403-9C52-4536-AED4-DEF9BC38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41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1AD-B73F-4DA5-BD36-1A39CFAA0E2E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F403-9C52-4536-AED4-DEF9BC38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54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1AD-B73F-4DA5-BD36-1A39CFAA0E2E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F403-9C52-4536-AED4-DEF9BC38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67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1AD-B73F-4DA5-BD36-1A39CFAA0E2E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F403-9C52-4536-AED4-DEF9BC38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902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1AD-B73F-4DA5-BD36-1A39CFAA0E2E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F403-9C52-4536-AED4-DEF9BC38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70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1AD-B73F-4DA5-BD36-1A39CFAA0E2E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F403-9C52-4536-AED4-DEF9BC38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29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1AD-B73F-4DA5-BD36-1A39CFAA0E2E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F403-9C52-4536-AED4-DEF9BC38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88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1AD-B73F-4DA5-BD36-1A39CFAA0E2E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F403-9C52-4536-AED4-DEF9BC38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14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1AD-B73F-4DA5-BD36-1A39CFAA0E2E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F403-9C52-4536-AED4-DEF9BC38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5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D61AD-B73F-4DA5-BD36-1A39CFAA0E2E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9F403-9C52-4536-AED4-DEF9BC38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793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7047" y="2163650"/>
            <a:ext cx="11391364" cy="2034863"/>
          </a:xfrm>
        </p:spPr>
        <p:txBody>
          <a:bodyPr>
            <a:noAutofit/>
          </a:bodyPr>
          <a:lstStyle/>
          <a:p>
            <a:r>
              <a:rPr lang="pt-BR" sz="3200" dirty="0" smtClean="0">
                <a:latin typeface="Calibr"/>
              </a:rPr>
              <a:t>The slides must </a:t>
            </a:r>
            <a:r>
              <a:rPr lang="pt-BR" sz="3200" dirty="0" err="1" smtClean="0">
                <a:latin typeface="Calibr"/>
              </a:rPr>
              <a:t>be</a:t>
            </a:r>
            <a:r>
              <a:rPr lang="pt-BR" sz="3200" dirty="0" smtClean="0">
                <a:latin typeface="Calibr"/>
              </a:rPr>
              <a:t> </a:t>
            </a:r>
            <a:r>
              <a:rPr lang="pt-BR" sz="3200" dirty="0" err="1" smtClean="0">
                <a:latin typeface="Calibr"/>
              </a:rPr>
              <a:t>made</a:t>
            </a:r>
            <a:r>
              <a:rPr lang="pt-BR" sz="3200" dirty="0" smtClean="0">
                <a:latin typeface="Calibr"/>
              </a:rPr>
              <a:t> in </a:t>
            </a:r>
            <a:r>
              <a:rPr lang="pt-BR" sz="3200" dirty="0" err="1" smtClean="0">
                <a:latin typeface="Calibr"/>
              </a:rPr>
              <a:t>English</a:t>
            </a:r>
            <a:r>
              <a:rPr lang="pt-BR" sz="3200" dirty="0" smtClean="0">
                <a:latin typeface="Calibr"/>
              </a:rPr>
              <a:t> for </a:t>
            </a:r>
            <a:r>
              <a:rPr lang="pt-BR" sz="3200" dirty="0" err="1" smtClean="0">
                <a:latin typeface="Calibr"/>
              </a:rPr>
              <a:t>all</a:t>
            </a:r>
            <a:r>
              <a:rPr lang="pt-BR" sz="3200" dirty="0" smtClean="0">
                <a:latin typeface="Calibr"/>
              </a:rPr>
              <a:t> </a:t>
            </a:r>
            <a:r>
              <a:rPr lang="pt-BR" sz="3200" dirty="0" err="1" smtClean="0">
                <a:latin typeface="Calibr"/>
              </a:rPr>
              <a:t>approved</a:t>
            </a:r>
            <a:r>
              <a:rPr lang="pt-BR" sz="3200" dirty="0" smtClean="0">
                <a:latin typeface="Calibr"/>
              </a:rPr>
              <a:t> </a:t>
            </a:r>
            <a:r>
              <a:rPr lang="pt-BR" sz="3200" dirty="0" err="1" smtClean="0">
                <a:latin typeface="Calibr"/>
              </a:rPr>
              <a:t>papers</a:t>
            </a:r>
            <a:r>
              <a:rPr lang="pt-BR" sz="3200" dirty="0" smtClean="0">
                <a:latin typeface="Calibr"/>
              </a:rPr>
              <a:t> in </a:t>
            </a:r>
            <a:r>
              <a:rPr lang="pt-BR" sz="3200" dirty="0" err="1" smtClean="0">
                <a:latin typeface="Calibr"/>
              </a:rPr>
              <a:t>the</a:t>
            </a:r>
            <a:r>
              <a:rPr lang="pt-BR" sz="3200" dirty="0" smtClean="0">
                <a:latin typeface="Calibr"/>
              </a:rPr>
              <a:t> </a:t>
            </a:r>
            <a:r>
              <a:rPr lang="en-US" sz="3200" b="1" dirty="0" smtClean="0">
                <a:latin typeface="Calibr"/>
              </a:rPr>
              <a:t>I INTERNATIONAL MEETING ON ECONOMIC THEORY AND APPLIED ECONOMIC</a:t>
            </a:r>
            <a:r>
              <a:rPr lang="pt-BR" sz="3200" dirty="0" smtClean="0">
                <a:latin typeface="Calibr"/>
              </a:rPr>
              <a:t/>
            </a:r>
            <a:br>
              <a:rPr lang="pt-BR" sz="3200" dirty="0" smtClean="0">
                <a:latin typeface="Calibr"/>
              </a:rPr>
            </a:br>
            <a:endParaRPr lang="pt-BR" sz="3200" dirty="0">
              <a:latin typeface="Calibr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0530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en-US" sz="5100" b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en-US" sz="7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I </a:t>
            </a:r>
            <a:r>
              <a:rPr lang="en-US" sz="7200" b="1" dirty="0">
                <a:solidFill>
                  <a:srgbClr val="002060"/>
                </a:solidFill>
                <a:latin typeface="Arial Black" panose="020B0A04020102020204" pitchFamily="34" charset="0"/>
              </a:rPr>
              <a:t>INTERNATIONAL MEETING ON ECONOMIC THEORY AND APPLIED ECONOMIC</a:t>
            </a:r>
            <a:endParaRPr lang="pt-BR" sz="5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pt-BR" sz="3600" dirty="0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0" y="605307"/>
            <a:ext cx="12286445" cy="8955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49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</vt:lpstr>
      <vt:lpstr>Calibri</vt:lpstr>
      <vt:lpstr>Calibri Light</vt:lpstr>
      <vt:lpstr>Tema do Office</vt:lpstr>
      <vt:lpstr>The slides must be made in English for all approved papers in the I INTERNATIONAL MEETING ON ECONOMIC THEORY AND APPLIED ECONOMIC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slides devem ser elaborados em inglês para os trabalhos aprovados no I INTERNATIONAL MEETING ON ECONOMIC THEORY AND APPLIED ECONOMIC</dc:title>
  <dc:creator>marcos brambilla</dc:creator>
  <cp:lastModifiedBy>marcos brambilla</cp:lastModifiedBy>
  <cp:revision>4</cp:revision>
  <dcterms:created xsi:type="dcterms:W3CDTF">2017-10-17T21:24:08Z</dcterms:created>
  <dcterms:modified xsi:type="dcterms:W3CDTF">2017-10-17T21:52:27Z</dcterms:modified>
</cp:coreProperties>
</file>