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61AD-B73F-4DA5-BD36-1A39CFAA0E2E}" type="datetimeFigureOut">
              <a:rPr lang="pt-BR" smtClean="0"/>
              <a:t>17/10/2017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9F403-9C52-4536-AED4-DEF9BC38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0289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61AD-B73F-4DA5-BD36-1A39CFAA0E2E}" type="datetimeFigureOut">
              <a:rPr lang="pt-BR" smtClean="0"/>
              <a:t>17/10/2017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9F403-9C52-4536-AED4-DEF9BC38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482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61AD-B73F-4DA5-BD36-1A39CFAA0E2E}" type="datetimeFigureOut">
              <a:rPr lang="pt-BR" smtClean="0"/>
              <a:t>17/10/2017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9F403-9C52-4536-AED4-DEF9BC38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2410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61AD-B73F-4DA5-BD36-1A39CFAA0E2E}" type="datetimeFigureOut">
              <a:rPr lang="pt-BR" smtClean="0"/>
              <a:t>17/10/2017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9F403-9C52-4536-AED4-DEF9BC38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1547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61AD-B73F-4DA5-BD36-1A39CFAA0E2E}" type="datetimeFigureOut">
              <a:rPr lang="pt-BR" smtClean="0"/>
              <a:t>17/10/2017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9F403-9C52-4536-AED4-DEF9BC38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678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61AD-B73F-4DA5-BD36-1A39CFAA0E2E}" type="datetimeFigureOut">
              <a:rPr lang="pt-BR" smtClean="0"/>
              <a:t>17/10/2017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9F403-9C52-4536-AED4-DEF9BC38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9020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61AD-B73F-4DA5-BD36-1A39CFAA0E2E}" type="datetimeFigureOut">
              <a:rPr lang="pt-BR" smtClean="0"/>
              <a:t>17/10/2017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9F403-9C52-4536-AED4-DEF9BC38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2708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61AD-B73F-4DA5-BD36-1A39CFAA0E2E}" type="datetimeFigureOut">
              <a:rPr lang="pt-BR" smtClean="0"/>
              <a:t>17/10/2017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9F403-9C52-4536-AED4-DEF9BC38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291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61AD-B73F-4DA5-BD36-1A39CFAA0E2E}" type="datetimeFigureOut">
              <a:rPr lang="pt-BR" smtClean="0"/>
              <a:t>17/10/2017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9F403-9C52-4536-AED4-DEF9BC38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8888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61AD-B73F-4DA5-BD36-1A39CFAA0E2E}" type="datetimeFigureOut">
              <a:rPr lang="pt-BR" smtClean="0"/>
              <a:t>17/10/2017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9F403-9C52-4536-AED4-DEF9BC38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2144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61AD-B73F-4DA5-BD36-1A39CFAA0E2E}" type="datetimeFigureOut">
              <a:rPr lang="pt-BR" smtClean="0"/>
              <a:t>17/10/2017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9F403-9C52-4536-AED4-DEF9BC38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352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D61AD-B73F-4DA5-BD36-1A39CFAA0E2E}" type="datetimeFigureOut">
              <a:rPr lang="pt-BR" smtClean="0"/>
              <a:t>17/10/2017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9F403-9C52-4536-AED4-DEF9BC38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7931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7047" y="2163650"/>
            <a:ext cx="11391364" cy="2034863"/>
          </a:xfrm>
        </p:spPr>
        <p:txBody>
          <a:bodyPr>
            <a:noAutofit/>
          </a:bodyPr>
          <a:lstStyle/>
          <a:p>
            <a:r>
              <a:rPr lang="pt-BR" sz="3200" dirty="0" smtClean="0">
                <a:latin typeface="Calibr"/>
              </a:rPr>
              <a:t>The slides must </a:t>
            </a:r>
            <a:r>
              <a:rPr lang="pt-BR" sz="3200" dirty="0" err="1" smtClean="0">
                <a:latin typeface="Calibr"/>
              </a:rPr>
              <a:t>be</a:t>
            </a:r>
            <a:r>
              <a:rPr lang="pt-BR" sz="3200" dirty="0" smtClean="0">
                <a:latin typeface="Calibr"/>
              </a:rPr>
              <a:t> </a:t>
            </a:r>
            <a:r>
              <a:rPr lang="pt-BR" sz="3200" dirty="0" err="1" smtClean="0">
                <a:latin typeface="Calibr"/>
              </a:rPr>
              <a:t>made</a:t>
            </a:r>
            <a:r>
              <a:rPr lang="pt-BR" sz="3200" dirty="0" smtClean="0">
                <a:latin typeface="Calibr"/>
              </a:rPr>
              <a:t> in </a:t>
            </a:r>
            <a:r>
              <a:rPr lang="pt-BR" sz="3200" dirty="0" err="1" smtClean="0">
                <a:latin typeface="Calibr"/>
              </a:rPr>
              <a:t>English</a:t>
            </a:r>
            <a:r>
              <a:rPr lang="pt-BR" sz="3200" dirty="0" smtClean="0">
                <a:latin typeface="Calibr"/>
              </a:rPr>
              <a:t> for </a:t>
            </a:r>
            <a:r>
              <a:rPr lang="pt-BR" sz="3200" dirty="0" err="1" smtClean="0">
                <a:latin typeface="Calibr"/>
              </a:rPr>
              <a:t>all</a:t>
            </a:r>
            <a:r>
              <a:rPr lang="pt-BR" sz="3200" dirty="0" smtClean="0">
                <a:latin typeface="Calibr"/>
              </a:rPr>
              <a:t> </a:t>
            </a:r>
            <a:r>
              <a:rPr lang="pt-BR" sz="3200" dirty="0" err="1" smtClean="0">
                <a:latin typeface="Calibr"/>
              </a:rPr>
              <a:t>approved</a:t>
            </a:r>
            <a:r>
              <a:rPr lang="pt-BR" sz="3200" dirty="0" smtClean="0">
                <a:latin typeface="Calibr"/>
              </a:rPr>
              <a:t> </a:t>
            </a:r>
            <a:r>
              <a:rPr lang="pt-BR" sz="3200" dirty="0" err="1" smtClean="0">
                <a:latin typeface="Calibr"/>
              </a:rPr>
              <a:t>papers</a:t>
            </a:r>
            <a:r>
              <a:rPr lang="pt-BR" sz="3200" dirty="0" smtClean="0">
                <a:latin typeface="Calibr"/>
              </a:rPr>
              <a:t> in </a:t>
            </a:r>
            <a:r>
              <a:rPr lang="pt-BR" sz="3200" dirty="0" err="1" smtClean="0">
                <a:latin typeface="Calibr"/>
              </a:rPr>
              <a:t>the</a:t>
            </a:r>
            <a:r>
              <a:rPr lang="pt-BR" sz="3200" dirty="0" smtClean="0">
                <a:latin typeface="Calibr"/>
              </a:rPr>
              <a:t> </a:t>
            </a:r>
            <a:r>
              <a:rPr lang="en-US" sz="3200" b="1" dirty="0" smtClean="0">
                <a:latin typeface="Calibr"/>
              </a:rPr>
              <a:t>I INTERNATIONAL MEETING ON ECONOMIC THEORY AND APPLIED ECONOMIC</a:t>
            </a:r>
            <a:r>
              <a:rPr lang="pt-BR" sz="3200" dirty="0" smtClean="0">
                <a:latin typeface="Calibr"/>
              </a:rPr>
              <a:t/>
            </a:r>
            <a:br>
              <a:rPr lang="pt-BR" sz="3200" dirty="0" smtClean="0">
                <a:latin typeface="Calibr"/>
              </a:rPr>
            </a:br>
            <a:endParaRPr lang="pt-BR" sz="3200" dirty="0">
              <a:latin typeface="Calibr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05307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endParaRPr lang="en-US" sz="5100" b="1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en-US" sz="72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I </a:t>
            </a:r>
            <a:r>
              <a:rPr lang="en-US" sz="7200" b="1" dirty="0">
                <a:solidFill>
                  <a:srgbClr val="002060"/>
                </a:solidFill>
                <a:latin typeface="Arial Black" panose="020B0A04020102020204" pitchFamily="34" charset="0"/>
              </a:rPr>
              <a:t>INTERNATIONAL MEETING ON ECONOMIC THEORY AND APPLIED ECONOMIC</a:t>
            </a:r>
            <a:endParaRPr lang="pt-BR" sz="56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pt-BR" sz="3600" dirty="0"/>
          </a:p>
        </p:txBody>
      </p:sp>
      <p:pic>
        <p:nvPicPr>
          <p:cNvPr id="5" name="Imagem 4"/>
          <p:cNvPicPr/>
          <p:nvPr/>
        </p:nvPicPr>
        <p:blipFill>
          <a:blip r:embed="rId2"/>
          <a:stretch>
            <a:fillRect/>
          </a:stretch>
        </p:blipFill>
        <p:spPr bwMode="auto">
          <a:xfrm>
            <a:off x="0" y="605307"/>
            <a:ext cx="12286445" cy="8955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490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</vt:lpstr>
      <vt:lpstr>Calibri</vt:lpstr>
      <vt:lpstr>Calibri Light</vt:lpstr>
      <vt:lpstr>Tema do Office</vt:lpstr>
      <vt:lpstr>The slides must be made in English for all approved papers in the I INTERNATIONAL MEETING ON ECONOMIC THEORY AND APPLIED ECONOMIC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 slides devem ser elaborados em inglês para os trabalhos aprovados no I INTERNATIONAL MEETING ON ECONOMIC THEORY AND APPLIED ECONOMIC</dc:title>
  <dc:creator>marcos brambilla</dc:creator>
  <cp:lastModifiedBy>marcos brambilla</cp:lastModifiedBy>
  <cp:revision>4</cp:revision>
  <dcterms:created xsi:type="dcterms:W3CDTF">2017-10-17T21:24:08Z</dcterms:created>
  <dcterms:modified xsi:type="dcterms:W3CDTF">2017-10-17T21:52:27Z</dcterms:modified>
</cp:coreProperties>
</file>