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07" autoAdjust="0"/>
  </p:normalViewPr>
  <p:slideViewPr>
    <p:cSldViewPr snapToGrid="0">
      <p:cViewPr>
        <p:scale>
          <a:sx n="23" d="100"/>
          <a:sy n="23" d="100"/>
        </p:scale>
        <p:origin x="-174" y="834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0F04A-15D0-40C9-9298-FFD45AE04F1A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0E7B4-894E-498D-921F-F69D9610CC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1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0E7B4-894E-498D-921F-F69D9610CC9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993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280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953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06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45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86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424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072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66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290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68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156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16CE3-E822-44C9-A021-33B19EEC814F}" type="datetimeFigureOut">
              <a:rPr lang="pt-BR" smtClean="0"/>
              <a:t>18/01/2018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AAB11-8636-48AF-B802-D9137C7168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9578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://www.cnpq.b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jpeg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514350" y="4644967"/>
            <a:ext cx="31375350" cy="5832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/>
          <p:cNvSpPr/>
          <p:nvPr/>
        </p:nvSpPr>
        <p:spPr>
          <a:xfrm>
            <a:off x="514350" y="914400"/>
            <a:ext cx="3314700" cy="3314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5543550" y="914400"/>
            <a:ext cx="3314700" cy="3314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28575000" y="914400"/>
            <a:ext cx="3314700" cy="3314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0915650" y="1343025"/>
            <a:ext cx="18345150" cy="2457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2514600" y="1343025"/>
            <a:ext cx="8715375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6172200" y="2371725"/>
            <a:ext cx="8715375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8" name="Picture 4" descr="Resultado de imagem para bandeira do brasil redonda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914" y="1499704"/>
            <a:ext cx="2337786" cy="2300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tângulo 14"/>
          <p:cNvSpPr/>
          <p:nvPr/>
        </p:nvSpPr>
        <p:spPr>
          <a:xfrm>
            <a:off x="514350" y="11820524"/>
            <a:ext cx="15335250" cy="91206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457200" y="21932788"/>
            <a:ext cx="15392400" cy="1445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/>
          <p:cNvSpPr/>
          <p:nvPr/>
        </p:nvSpPr>
        <p:spPr>
          <a:xfrm>
            <a:off x="552450" y="24500534"/>
            <a:ext cx="15297150" cy="116814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552450" y="37129952"/>
            <a:ext cx="15297150" cy="1947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/>
          <p:cNvSpPr/>
          <p:nvPr/>
        </p:nvSpPr>
        <p:spPr>
          <a:xfrm>
            <a:off x="647700" y="40109775"/>
            <a:ext cx="15201900" cy="2428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/>
          <p:cNvSpPr/>
          <p:nvPr/>
        </p:nvSpPr>
        <p:spPr>
          <a:xfrm>
            <a:off x="16423474" y="11820524"/>
            <a:ext cx="15466226" cy="30718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5405437" y="10916578"/>
            <a:ext cx="5510213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INTRODUCTION</a:t>
            </a:r>
            <a:endParaRPr lang="pt-BR" sz="50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6429375" y="21140620"/>
            <a:ext cx="3181350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AIM</a:t>
            </a:r>
            <a:endParaRPr lang="pt-BR" sz="50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6005512" y="23600381"/>
            <a:ext cx="4295775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METHODS</a:t>
            </a:r>
            <a:endParaRPr lang="pt-BR" sz="50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4067174" y="36225086"/>
            <a:ext cx="8172450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CONCLUSIONS</a:t>
            </a:r>
            <a:endParaRPr lang="pt-BR" sz="50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4162425" y="39239767"/>
            <a:ext cx="8172450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SUPPORT</a:t>
            </a:r>
            <a:endParaRPr lang="pt-BR" sz="50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20574000" y="10909272"/>
            <a:ext cx="8686800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5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RESULTS AND DISCUSSION</a:t>
            </a:r>
            <a:endParaRPr lang="pt-BR" sz="50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http://sites.uem.br/palafito/++theme++padrao/images/logo-seto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0487" y="1503229"/>
            <a:ext cx="9144000" cy="224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m para PCF UE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0906" y="1647003"/>
            <a:ext cx="2701991" cy="158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m para UEM 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825" y="1378194"/>
            <a:ext cx="2279406" cy="2279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ixaDeTexto 12"/>
          <p:cNvSpPr txBox="1"/>
          <p:nvPr/>
        </p:nvSpPr>
        <p:spPr>
          <a:xfrm>
            <a:off x="579435" y="4684176"/>
            <a:ext cx="31310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pt-BR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1758462" y="7250379"/>
            <a:ext cx="28909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2171700" y="8611380"/>
            <a:ext cx="2815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FILIATIONS.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390" descr="Logo_cnpq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1008" y="40209520"/>
            <a:ext cx="2965877" cy="2229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Imagem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433" y="40554758"/>
            <a:ext cx="1885117" cy="171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15" descr="Resultado de imagem para comcap uem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675" y="41204081"/>
            <a:ext cx="2391201" cy="1249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0" descr="Resultado de imagem para UEM 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4171" y="40414849"/>
            <a:ext cx="1292937" cy="129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aixaDeTexto 28"/>
          <p:cNvSpPr txBox="1"/>
          <p:nvPr/>
        </p:nvSpPr>
        <p:spPr>
          <a:xfrm>
            <a:off x="896541" y="11977796"/>
            <a:ext cx="14446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21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17</Words>
  <Application>Microsoft Office PowerPoint</Application>
  <PresentationFormat>Personalizar</PresentationFormat>
  <Paragraphs>13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Mariana</cp:lastModifiedBy>
  <cp:revision>11</cp:revision>
  <dcterms:created xsi:type="dcterms:W3CDTF">2017-11-21T00:25:34Z</dcterms:created>
  <dcterms:modified xsi:type="dcterms:W3CDTF">2018-01-18T18:12:25Z</dcterms:modified>
</cp:coreProperties>
</file>