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32399288" cy="43200638"/>
  <p:notesSz cx="6858000" cy="9144000"/>
  <p:defaultTextStyle>
    <a:defPPr>
      <a:defRPr lang="pt-BR"/>
    </a:defPPr>
    <a:lvl1pPr marL="0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1pPr>
    <a:lvl2pPr marL="1814398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2pPr>
    <a:lvl3pPr marL="3628796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3pPr>
    <a:lvl4pPr marL="5443195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4pPr>
    <a:lvl5pPr marL="7257593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5pPr>
    <a:lvl6pPr marL="9071991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6pPr>
    <a:lvl7pPr marL="10886389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7pPr>
    <a:lvl8pPr marL="12700787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8pPr>
    <a:lvl9pPr marL="14515186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707" autoAdjust="0"/>
  </p:normalViewPr>
  <p:slideViewPr>
    <p:cSldViewPr snapToGrid="0">
      <p:cViewPr>
        <p:scale>
          <a:sx n="23" d="100"/>
          <a:sy n="23" d="100"/>
        </p:scale>
        <p:origin x="-174" y="834"/>
      </p:cViewPr>
      <p:guideLst>
        <p:guide orient="horz" pos="13606"/>
        <p:guide pos="1020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30F04A-15D0-40C9-9298-FFD45AE04F1A}" type="datetimeFigureOut">
              <a:rPr lang="pt-BR" smtClean="0"/>
              <a:t>18/01/2018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C0E7B4-894E-498D-921F-F69D9610CC9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91223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628796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1pPr>
    <a:lvl2pPr marL="1814398" algn="l" defTabSz="3628796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2pPr>
    <a:lvl3pPr marL="3628796" algn="l" defTabSz="3628796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3pPr>
    <a:lvl4pPr marL="5443195" algn="l" defTabSz="3628796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4pPr>
    <a:lvl5pPr marL="7257593" algn="l" defTabSz="3628796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5pPr>
    <a:lvl6pPr marL="9071991" algn="l" defTabSz="3628796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6pPr>
    <a:lvl7pPr marL="10886389" algn="l" defTabSz="3628796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7pPr>
    <a:lvl8pPr marL="12700787" algn="l" defTabSz="3628796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8pPr>
    <a:lvl9pPr marL="14515186" algn="l" defTabSz="3628796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2271713" y="1143000"/>
            <a:ext cx="2314575" cy="30861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C0E7B4-894E-498D-921F-F69D9610CC92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999344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16CE3-E822-44C9-A021-33B19EEC814F}" type="datetimeFigureOut">
              <a:rPr lang="pt-BR" smtClean="0"/>
              <a:t>18/01/2018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AAB11-8636-48AF-B802-D9137C7168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42808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16CE3-E822-44C9-A021-33B19EEC814F}" type="datetimeFigureOut">
              <a:rPr lang="pt-BR" smtClean="0"/>
              <a:t>18/01/2018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AAB11-8636-48AF-B802-D9137C7168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995393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16CE3-E822-44C9-A021-33B19EEC814F}" type="datetimeFigureOut">
              <a:rPr lang="pt-BR" smtClean="0"/>
              <a:t>18/01/2018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AAB11-8636-48AF-B802-D9137C7168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11062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16CE3-E822-44C9-A021-33B19EEC814F}" type="datetimeFigureOut">
              <a:rPr lang="pt-BR" smtClean="0"/>
              <a:t>18/01/2018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AAB11-8636-48AF-B802-D9137C7168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81454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16CE3-E822-44C9-A021-33B19EEC814F}" type="datetimeFigureOut">
              <a:rPr lang="pt-BR" smtClean="0"/>
              <a:t>18/01/2018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AAB11-8636-48AF-B802-D9137C7168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0864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16CE3-E822-44C9-A021-33B19EEC814F}" type="datetimeFigureOut">
              <a:rPr lang="pt-BR" smtClean="0"/>
              <a:t>18/01/2018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AAB11-8636-48AF-B802-D9137C7168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36424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16CE3-E822-44C9-A021-33B19EEC814F}" type="datetimeFigureOut">
              <a:rPr lang="pt-BR" smtClean="0"/>
              <a:t>18/01/2018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AAB11-8636-48AF-B802-D9137C7168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70724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16CE3-E822-44C9-A021-33B19EEC814F}" type="datetimeFigureOut">
              <a:rPr lang="pt-BR" smtClean="0"/>
              <a:t>18/01/2018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AAB11-8636-48AF-B802-D9137C7168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41664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16CE3-E822-44C9-A021-33B19EEC814F}" type="datetimeFigureOut">
              <a:rPr lang="pt-BR" smtClean="0"/>
              <a:t>18/01/2018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AAB11-8636-48AF-B802-D9137C7168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82909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16CE3-E822-44C9-A021-33B19EEC814F}" type="datetimeFigureOut">
              <a:rPr lang="pt-BR" smtClean="0"/>
              <a:t>18/01/2018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AAB11-8636-48AF-B802-D9137C7168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98688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16CE3-E822-44C9-A021-33B19EEC814F}" type="datetimeFigureOut">
              <a:rPr lang="pt-BR" smtClean="0"/>
              <a:t>18/01/2018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AAB11-8636-48AF-B802-D9137C7168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61560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916CE3-E822-44C9-A021-33B19EEC814F}" type="datetimeFigureOut">
              <a:rPr lang="pt-BR" smtClean="0"/>
              <a:t>18/01/2018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DAAB11-8636-48AF-B802-D9137C7168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59578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png"/><Relationship Id="rId7" Type="http://schemas.openxmlformats.org/officeDocument/2006/relationships/hyperlink" Target="http://www.cnpq.b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8.png"/><Relationship Id="rId5" Type="http://schemas.openxmlformats.org/officeDocument/2006/relationships/image" Target="../media/image3.jpeg"/><Relationship Id="rId10" Type="http://schemas.openxmlformats.org/officeDocument/2006/relationships/image" Target="../media/image7.jpeg"/><Relationship Id="rId4" Type="http://schemas.openxmlformats.org/officeDocument/2006/relationships/image" Target="../media/image2.png"/><Relationship Id="rId9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  <a:alpha val="6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ângulo 13"/>
          <p:cNvSpPr/>
          <p:nvPr/>
        </p:nvSpPr>
        <p:spPr>
          <a:xfrm>
            <a:off x="514350" y="4644967"/>
            <a:ext cx="31375350" cy="58325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5" name="Elipse 4"/>
          <p:cNvSpPr/>
          <p:nvPr/>
        </p:nvSpPr>
        <p:spPr>
          <a:xfrm>
            <a:off x="514350" y="914400"/>
            <a:ext cx="3314700" cy="33147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Elipse 5"/>
          <p:cNvSpPr/>
          <p:nvPr/>
        </p:nvSpPr>
        <p:spPr>
          <a:xfrm>
            <a:off x="5543550" y="914400"/>
            <a:ext cx="3314700" cy="33147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Elipse 7"/>
          <p:cNvSpPr/>
          <p:nvPr/>
        </p:nvSpPr>
        <p:spPr>
          <a:xfrm>
            <a:off x="28575000" y="914400"/>
            <a:ext cx="3314700" cy="33147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Retângulo 8"/>
          <p:cNvSpPr/>
          <p:nvPr/>
        </p:nvSpPr>
        <p:spPr>
          <a:xfrm>
            <a:off x="10915650" y="1343025"/>
            <a:ext cx="18345150" cy="24574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Retângulo 9"/>
          <p:cNvSpPr/>
          <p:nvPr/>
        </p:nvSpPr>
        <p:spPr>
          <a:xfrm>
            <a:off x="2514600" y="1343025"/>
            <a:ext cx="8715375" cy="4000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Retângulo 10"/>
          <p:cNvSpPr/>
          <p:nvPr/>
        </p:nvSpPr>
        <p:spPr>
          <a:xfrm>
            <a:off x="6172200" y="2371725"/>
            <a:ext cx="8715375" cy="4000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028" name="Picture 4" descr="Resultado de imagem para bandeira do brasil redonda 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6914" y="1499704"/>
            <a:ext cx="2337786" cy="2300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tângulo 14"/>
          <p:cNvSpPr/>
          <p:nvPr/>
        </p:nvSpPr>
        <p:spPr>
          <a:xfrm>
            <a:off x="514350" y="11820524"/>
            <a:ext cx="15335250" cy="91206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6" name="Retângulo 15"/>
          <p:cNvSpPr/>
          <p:nvPr/>
        </p:nvSpPr>
        <p:spPr>
          <a:xfrm>
            <a:off x="457200" y="21932788"/>
            <a:ext cx="15392400" cy="14451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Retângulo 16"/>
          <p:cNvSpPr/>
          <p:nvPr/>
        </p:nvSpPr>
        <p:spPr>
          <a:xfrm>
            <a:off x="552450" y="24500534"/>
            <a:ext cx="15297150" cy="1168145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Retângulo 17"/>
          <p:cNvSpPr/>
          <p:nvPr/>
        </p:nvSpPr>
        <p:spPr>
          <a:xfrm>
            <a:off x="552450" y="37129952"/>
            <a:ext cx="15297150" cy="19472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Retângulo 18"/>
          <p:cNvSpPr/>
          <p:nvPr/>
        </p:nvSpPr>
        <p:spPr>
          <a:xfrm>
            <a:off x="647700" y="40109775"/>
            <a:ext cx="15201900" cy="24288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" name="Retângulo 19"/>
          <p:cNvSpPr/>
          <p:nvPr/>
        </p:nvSpPr>
        <p:spPr>
          <a:xfrm>
            <a:off x="16423474" y="11820524"/>
            <a:ext cx="15466226" cy="307181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CaixaDeTexto 11"/>
          <p:cNvSpPr txBox="1"/>
          <p:nvPr/>
        </p:nvSpPr>
        <p:spPr>
          <a:xfrm>
            <a:off x="5405437" y="10916578"/>
            <a:ext cx="5510213" cy="86177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50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INTRODUCTION</a:t>
            </a:r>
            <a:endParaRPr lang="pt-BR" sz="5000" b="1" dirty="0">
              <a:solidFill>
                <a:schemeClr val="bg1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" name="CaixaDeTexto 21"/>
          <p:cNvSpPr txBox="1"/>
          <p:nvPr/>
        </p:nvSpPr>
        <p:spPr>
          <a:xfrm>
            <a:off x="6429375" y="21140620"/>
            <a:ext cx="3181350" cy="86177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50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AIM</a:t>
            </a:r>
            <a:endParaRPr lang="pt-BR" sz="5000" b="1" dirty="0">
              <a:solidFill>
                <a:schemeClr val="bg1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CaixaDeTexto 22"/>
          <p:cNvSpPr txBox="1"/>
          <p:nvPr/>
        </p:nvSpPr>
        <p:spPr>
          <a:xfrm>
            <a:off x="6005512" y="23600381"/>
            <a:ext cx="4295775" cy="86177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50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METHODS</a:t>
            </a:r>
            <a:endParaRPr lang="pt-BR" sz="5000" b="1" dirty="0">
              <a:solidFill>
                <a:schemeClr val="bg1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5" name="CaixaDeTexto 24"/>
          <p:cNvSpPr txBox="1"/>
          <p:nvPr/>
        </p:nvSpPr>
        <p:spPr>
          <a:xfrm>
            <a:off x="4067174" y="36225086"/>
            <a:ext cx="8172450" cy="86177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50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CONCLUSIONS</a:t>
            </a:r>
            <a:endParaRPr lang="pt-BR" sz="5000" b="1" dirty="0">
              <a:solidFill>
                <a:schemeClr val="bg1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CaixaDeTexto 25"/>
          <p:cNvSpPr txBox="1"/>
          <p:nvPr/>
        </p:nvSpPr>
        <p:spPr>
          <a:xfrm>
            <a:off x="4162425" y="39239767"/>
            <a:ext cx="8172450" cy="86177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50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SUPPORT</a:t>
            </a:r>
            <a:endParaRPr lang="pt-BR" sz="5000" b="1" dirty="0">
              <a:solidFill>
                <a:schemeClr val="bg1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7" name="CaixaDeTexto 26"/>
          <p:cNvSpPr txBox="1"/>
          <p:nvPr/>
        </p:nvSpPr>
        <p:spPr>
          <a:xfrm>
            <a:off x="20574000" y="10909272"/>
            <a:ext cx="8686800" cy="86177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50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RESULTS AND DISCUSSION</a:t>
            </a:r>
            <a:endParaRPr lang="pt-BR" sz="5000" b="1" dirty="0">
              <a:solidFill>
                <a:schemeClr val="bg1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30" name="Picture 6" descr="http://sites.uem.br/palafito/++theme++padrao/images/logo-setor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30487" y="1503229"/>
            <a:ext cx="9144000" cy="2240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Resultado de imagem para PCF UEM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30906" y="1647003"/>
            <a:ext cx="2701991" cy="1580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Resultado de imagem para UEM 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8825" y="1378194"/>
            <a:ext cx="2279406" cy="2279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CaixaDeTexto 12"/>
          <p:cNvSpPr txBox="1"/>
          <p:nvPr/>
        </p:nvSpPr>
        <p:spPr>
          <a:xfrm>
            <a:off x="579435" y="4684176"/>
            <a:ext cx="313102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TITLE</a:t>
            </a:r>
            <a:endParaRPr lang="pt-BR" sz="7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CaixaDeTexto 20"/>
          <p:cNvSpPr txBox="1"/>
          <p:nvPr/>
        </p:nvSpPr>
        <p:spPr>
          <a:xfrm>
            <a:off x="1758462" y="7250379"/>
            <a:ext cx="2890910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AUTHORS</a:t>
            </a:r>
            <a:r>
              <a:rPr lang="pt-B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Retângulo 27"/>
          <p:cNvSpPr/>
          <p:nvPr/>
        </p:nvSpPr>
        <p:spPr>
          <a:xfrm>
            <a:off x="2171700" y="8611380"/>
            <a:ext cx="2815296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FILIATIONS.</a:t>
            </a:r>
            <a:endParaRPr lang="pt-B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E-MAIL</a:t>
            </a:r>
            <a:endParaRPr lang="pt-B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4" name="Picture 390" descr="Logo_cnpq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41008" y="40209520"/>
            <a:ext cx="2965877" cy="2229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" name="Imagem 3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8433" y="40554758"/>
            <a:ext cx="1885117" cy="17117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" name="Picture 115" descr="Resultado de imagem para comcap uem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7675" y="41204081"/>
            <a:ext cx="2391201" cy="1249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" name="Picture 10" descr="Resultado de imagem para UEM PN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24171" y="40414849"/>
            <a:ext cx="1292937" cy="1292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CaixaDeTexto 28"/>
          <p:cNvSpPr txBox="1"/>
          <p:nvPr/>
        </p:nvSpPr>
        <p:spPr>
          <a:xfrm>
            <a:off x="896541" y="11977796"/>
            <a:ext cx="144466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endParaRPr lang="pt-B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1219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85</TotalTime>
  <Words>17</Words>
  <Application>Microsoft Office PowerPoint</Application>
  <PresentationFormat>Personalizar</PresentationFormat>
  <Paragraphs>13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Usuário do Windows</dc:creator>
  <cp:lastModifiedBy>Mariana</cp:lastModifiedBy>
  <cp:revision>11</cp:revision>
  <dcterms:created xsi:type="dcterms:W3CDTF">2017-11-21T00:25:34Z</dcterms:created>
  <dcterms:modified xsi:type="dcterms:W3CDTF">2018-01-18T18:12:25Z</dcterms:modified>
</cp:coreProperties>
</file>