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58" r:id="rId3"/>
    <p:sldId id="260" r:id="rId4"/>
    <p:sldId id="261" r:id="rId5"/>
    <p:sldId id="262" r:id="rId6"/>
    <p:sldId id="263" r:id="rId7"/>
  </p:sldIdLst>
  <p:sldSz cx="1188085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ção Padrão" id="{A17E8FB3-FF7A-481D-86A2-C33C5F6BC634}">
          <p14:sldIdLst>
            <p14:sldId id="259"/>
            <p14:sldId id="258"/>
            <p14:sldId id="260"/>
            <p14:sldId id="261"/>
            <p14:sldId id="262"/>
            <p14:sldId id="263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743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882" y="90"/>
      </p:cViewPr>
      <p:guideLst>
        <p:guide orient="horz" pos="2160"/>
        <p:guide pos="3743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891065" y="2130428"/>
            <a:ext cx="10098723" cy="1470025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782128" y="3886200"/>
            <a:ext cx="8316596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101E33-8D93-46F0-8D29-530D4DAF57A9}" type="datetimeFigureOut">
              <a:rPr lang="pt-BR" smtClean="0"/>
              <a:t>07/11/2022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A5098-A4C8-4D63-8A73-38B62FCEB57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834902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101E33-8D93-46F0-8D29-530D4DAF57A9}" type="datetimeFigureOut">
              <a:rPr lang="pt-BR" smtClean="0"/>
              <a:t>07/11/2022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A5098-A4C8-4D63-8A73-38B62FCEB57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667035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613618" y="274641"/>
            <a:ext cx="2673191" cy="5851525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594042" y="274641"/>
            <a:ext cx="7821560" cy="5851525"/>
          </a:xfrm>
        </p:spPr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101E33-8D93-46F0-8D29-530D4DAF57A9}" type="datetimeFigureOut">
              <a:rPr lang="pt-BR" smtClean="0"/>
              <a:t>07/11/2022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A5098-A4C8-4D63-8A73-38B62FCEB57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963832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101E33-8D93-46F0-8D29-530D4DAF57A9}" type="datetimeFigureOut">
              <a:rPr lang="pt-BR" smtClean="0"/>
              <a:t>07/11/2022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A5098-A4C8-4D63-8A73-38B62FCEB57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947829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38506" y="4406903"/>
            <a:ext cx="10098723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938506" y="2906713"/>
            <a:ext cx="10098723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101E33-8D93-46F0-8D29-530D4DAF57A9}" type="datetimeFigureOut">
              <a:rPr lang="pt-BR" smtClean="0"/>
              <a:t>07/11/2022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A5098-A4C8-4D63-8A73-38B62FCEB57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603629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594044" y="1600203"/>
            <a:ext cx="524737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039434" y="1600203"/>
            <a:ext cx="524737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101E33-8D93-46F0-8D29-530D4DAF57A9}" type="datetimeFigureOut">
              <a:rPr lang="pt-BR" smtClean="0"/>
              <a:t>07/11/2022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A5098-A4C8-4D63-8A73-38B62FCEB57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467264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594042" y="1535113"/>
            <a:ext cx="5249439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594042" y="2174875"/>
            <a:ext cx="5249439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035308" y="1535113"/>
            <a:ext cx="5251501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035308" y="2174875"/>
            <a:ext cx="5251501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101E33-8D93-46F0-8D29-530D4DAF57A9}" type="datetimeFigureOut">
              <a:rPr lang="pt-BR" smtClean="0"/>
              <a:t>07/11/2022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A5098-A4C8-4D63-8A73-38B62FCEB57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701373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101E33-8D93-46F0-8D29-530D4DAF57A9}" type="datetimeFigureOut">
              <a:rPr lang="pt-BR" smtClean="0"/>
              <a:t>07/11/2022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A5098-A4C8-4D63-8A73-38B62FCEB57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386897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101E33-8D93-46F0-8D29-530D4DAF57A9}" type="datetimeFigureOut">
              <a:rPr lang="pt-BR" smtClean="0"/>
              <a:t>07/11/2022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A5098-A4C8-4D63-8A73-38B62FCEB57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853493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94043" y="273050"/>
            <a:ext cx="3908719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645082" y="273053"/>
            <a:ext cx="6641726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594043" y="1435103"/>
            <a:ext cx="3908719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101E33-8D93-46F0-8D29-530D4DAF57A9}" type="datetimeFigureOut">
              <a:rPr lang="pt-BR" smtClean="0"/>
              <a:t>07/11/2022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A5098-A4C8-4D63-8A73-38B62FCEB57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404390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328730" y="4800600"/>
            <a:ext cx="712851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2328730" y="612775"/>
            <a:ext cx="712851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2328730" y="5367338"/>
            <a:ext cx="712851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101E33-8D93-46F0-8D29-530D4DAF57A9}" type="datetimeFigureOut">
              <a:rPr lang="pt-BR" smtClean="0"/>
              <a:t>07/11/2022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A5098-A4C8-4D63-8A73-38B62FCEB57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582988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68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594044" y="274638"/>
            <a:ext cx="10692765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594044" y="1600203"/>
            <a:ext cx="10692765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594043" y="6356353"/>
            <a:ext cx="277219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101E33-8D93-46F0-8D29-530D4DAF57A9}" type="datetimeFigureOut">
              <a:rPr lang="pt-BR" smtClean="0"/>
              <a:t>07/11/2022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059292" y="6356353"/>
            <a:ext cx="37622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514609" y="6356353"/>
            <a:ext cx="277219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CA5098-A4C8-4D63-8A73-38B62FCEB57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431700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jpeg"/><Relationship Id="rId9" Type="http://schemas.openxmlformats.org/officeDocument/2006/relationships/image" Target="../media/image9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68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m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36769" y="-99392"/>
            <a:ext cx="3175000" cy="3175000"/>
          </a:xfrm>
          <a:prstGeom prst="rect">
            <a:avLst/>
          </a:prstGeom>
        </p:spPr>
      </p:pic>
      <p:sp>
        <p:nvSpPr>
          <p:cNvPr id="15" name="Title 1">
            <a:extLst>
              <a:ext uri="{FF2B5EF4-FFF2-40B4-BE49-F238E27FC236}">
                <a16:creationId xmlns:a16="http://schemas.microsoft.com/office/drawing/2014/main" id="{A9100840-770E-C84B-B2CF-4540689A4BE3}"/>
              </a:ext>
            </a:extLst>
          </p:cNvPr>
          <p:cNvSpPr txBox="1">
            <a:spLocks/>
          </p:cNvSpPr>
          <p:nvPr/>
        </p:nvSpPr>
        <p:spPr>
          <a:xfrm>
            <a:off x="195701" y="308344"/>
            <a:ext cx="8905769" cy="254118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Title - should be clear and objective</a:t>
            </a:r>
            <a:endParaRPr lang="pt-BR" dirty="0"/>
          </a:p>
        </p:txBody>
      </p:sp>
      <p:sp>
        <p:nvSpPr>
          <p:cNvPr id="16" name="Subtitle 2">
            <a:extLst>
              <a:ext uri="{FF2B5EF4-FFF2-40B4-BE49-F238E27FC236}">
                <a16:creationId xmlns:a16="http://schemas.microsoft.com/office/drawing/2014/main" id="{FB917ECF-A136-5643-A3D9-BDF19147CF0A}"/>
              </a:ext>
            </a:extLst>
          </p:cNvPr>
          <p:cNvSpPr txBox="1">
            <a:spLocks/>
          </p:cNvSpPr>
          <p:nvPr/>
        </p:nvSpPr>
        <p:spPr>
          <a:xfrm>
            <a:off x="344556" y="3962400"/>
            <a:ext cx="9144000" cy="15471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BR" sz="1600" baseline="30000"/>
              <a:t>1</a:t>
            </a:r>
            <a:r>
              <a:rPr lang="en-US" sz="1600" b="1"/>
              <a:t>Postgraduate Program in Pharmaceutical Sciences, Laboratory of XXXXX, Department of Pharmacy, State University of Maringa,  Maringa/Brazil.</a:t>
            </a:r>
            <a:endParaRPr lang="pt-BR" sz="1600"/>
          </a:p>
          <a:p>
            <a:r>
              <a:rPr lang="pt-BR" sz="1600" baseline="30000"/>
              <a:t>2</a:t>
            </a:r>
            <a:r>
              <a:rPr lang="en-US" sz="1600" b="1"/>
              <a:t>Department of Pharmacy, State University of Maringa, Maringa/Brazil.</a:t>
            </a:r>
          </a:p>
          <a:p>
            <a:r>
              <a:rPr lang="pt-BR" sz="1600" baseline="30000"/>
              <a:t>3</a:t>
            </a:r>
            <a:r>
              <a:rPr lang="en-US" sz="1600" b="1"/>
              <a:t>Department of XXXX, State University of Maringa, Maringa/Brazil.</a:t>
            </a:r>
          </a:p>
          <a:p>
            <a:endParaRPr lang="pt-BR" sz="1600"/>
          </a:p>
          <a:p>
            <a:endParaRPr lang="x-none" sz="1200"/>
          </a:p>
        </p:txBody>
      </p:sp>
      <p:sp>
        <p:nvSpPr>
          <p:cNvPr id="17" name="Text Placeholder 3">
            <a:extLst>
              <a:ext uri="{FF2B5EF4-FFF2-40B4-BE49-F238E27FC236}">
                <a16:creationId xmlns:a16="http://schemas.microsoft.com/office/drawing/2014/main" id="{04AA588F-03D0-FF40-B0F4-0BED3F70B868}"/>
              </a:ext>
            </a:extLst>
          </p:cNvPr>
          <p:cNvSpPr txBox="1">
            <a:spLocks/>
          </p:cNvSpPr>
          <p:nvPr/>
        </p:nvSpPr>
        <p:spPr>
          <a:xfrm>
            <a:off x="344488" y="3206750"/>
            <a:ext cx="9144000" cy="6477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defPPr>
              <a:defRPr lang="pt-BR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BR" sz="2200" dirty="0">
                <a:solidFill>
                  <a:schemeClr val="tx1"/>
                </a:solidFill>
              </a:rPr>
              <a:t>Author</a:t>
            </a:r>
            <a:r>
              <a:rPr lang="pt-BR" sz="2200" baseline="30000" dirty="0">
                <a:solidFill>
                  <a:schemeClr val="tx1"/>
                </a:solidFill>
              </a:rPr>
              <a:t>1</a:t>
            </a:r>
            <a:r>
              <a:rPr lang="pt-BR" sz="2200" dirty="0">
                <a:solidFill>
                  <a:schemeClr val="tx1"/>
                </a:solidFill>
              </a:rPr>
              <a:t>, Co-Author</a:t>
            </a:r>
            <a:r>
              <a:rPr lang="pt-BR" sz="2200" baseline="30000" dirty="0">
                <a:solidFill>
                  <a:schemeClr val="tx1"/>
                </a:solidFill>
              </a:rPr>
              <a:t>2</a:t>
            </a:r>
            <a:r>
              <a:rPr lang="pt-BR" sz="2200" dirty="0">
                <a:solidFill>
                  <a:schemeClr val="tx1"/>
                </a:solidFill>
              </a:rPr>
              <a:t> </a:t>
            </a:r>
            <a:r>
              <a:rPr lang="pt-BR" sz="2200" dirty="0" err="1">
                <a:solidFill>
                  <a:schemeClr val="tx1"/>
                </a:solidFill>
              </a:rPr>
              <a:t>and</a:t>
            </a:r>
            <a:r>
              <a:rPr lang="pt-BR" sz="2200" dirty="0">
                <a:solidFill>
                  <a:schemeClr val="tx1"/>
                </a:solidFill>
              </a:rPr>
              <a:t> Co-author</a:t>
            </a:r>
            <a:r>
              <a:rPr lang="pt-BR" sz="2200" baseline="30000" dirty="0">
                <a:solidFill>
                  <a:schemeClr val="tx1"/>
                </a:solidFill>
              </a:rPr>
              <a:t>3</a:t>
            </a:r>
            <a:endParaRPr lang="x-none" sz="2200">
              <a:solidFill>
                <a:schemeClr val="tx1"/>
              </a:solidFill>
            </a:endParaRPr>
          </a:p>
        </p:txBody>
      </p:sp>
      <p:grpSp>
        <p:nvGrpSpPr>
          <p:cNvPr id="2" name="Grupo 1"/>
          <p:cNvGrpSpPr/>
          <p:nvPr/>
        </p:nvGrpSpPr>
        <p:grpSpPr>
          <a:xfrm>
            <a:off x="1329488" y="5830873"/>
            <a:ext cx="9391472" cy="1013506"/>
            <a:chOff x="2340025" y="5830873"/>
            <a:chExt cx="9391472" cy="1013506"/>
          </a:xfrm>
        </p:grpSpPr>
        <p:grpSp>
          <p:nvGrpSpPr>
            <p:cNvPr id="7" name="Grupo 6"/>
            <p:cNvGrpSpPr/>
            <p:nvPr/>
          </p:nvGrpSpPr>
          <p:grpSpPr>
            <a:xfrm>
              <a:off x="2340025" y="5830873"/>
              <a:ext cx="7488832" cy="1013506"/>
              <a:chOff x="8857209" y="41147956"/>
              <a:chExt cx="11655855" cy="1658800"/>
            </a:xfrm>
          </p:grpSpPr>
          <p:grpSp>
            <p:nvGrpSpPr>
              <p:cNvPr id="8" name="Grupo 7"/>
              <p:cNvGrpSpPr/>
              <p:nvPr/>
            </p:nvGrpSpPr>
            <p:grpSpPr>
              <a:xfrm>
                <a:off x="8857209" y="41147956"/>
                <a:ext cx="11655855" cy="1658800"/>
                <a:chOff x="8442629" y="41165600"/>
                <a:chExt cx="11655855" cy="1658800"/>
              </a:xfrm>
            </p:grpSpPr>
            <p:grpSp>
              <p:nvGrpSpPr>
                <p:cNvPr id="11" name="Grupo 3"/>
                <p:cNvGrpSpPr>
                  <a:grpSpLocks/>
                </p:cNvGrpSpPr>
                <p:nvPr/>
              </p:nvGrpSpPr>
              <p:grpSpPr bwMode="auto">
                <a:xfrm>
                  <a:off x="8442629" y="41189275"/>
                  <a:ext cx="10067254" cy="1635125"/>
                  <a:chOff x="9338134" y="41565220"/>
                  <a:chExt cx="10077242" cy="1635418"/>
                </a:xfrm>
              </p:grpSpPr>
              <p:pic>
                <p:nvPicPr>
                  <p:cNvPr id="13" name="Picture 2" descr="Resultado de imagem para universidade estadual de maringá"/>
                  <p:cNvPicPr>
                    <a:picLocks noChangeAspect="1" noChangeArrowheads="1"/>
                  </p:cNvPicPr>
                  <p:nvPr/>
                </p:nvPicPr>
                <p:blipFill>
                  <a:blip r:embed="rId4" cstate="print">
                    <a:clrChange>
                      <a:clrFrom>
                        <a:srgbClr val="FDFDFD"/>
                      </a:clrFrom>
                      <a:clrTo>
                        <a:srgbClr val="FDFDFD">
                          <a:alpha val="0"/>
                        </a:srgbClr>
                      </a:clrTo>
                    </a:clrChange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>
                    <a:fillRect/>
                  </a:stretch>
                </p:blipFill>
                <p:spPr bwMode="auto">
                  <a:xfrm>
                    <a:off x="9338134" y="41565220"/>
                    <a:ext cx="3263354" cy="1635418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</p:pic>
              <p:pic>
                <p:nvPicPr>
                  <p:cNvPr id="14" name="Picture 223" descr="Coordenação de Aperfeiçoamento de Pessoal de Nível Superior – Wikipédia, a  enciclopédia livre"/>
                  <p:cNvPicPr>
                    <a:picLocks noChangeAspect="1" noChangeArrowheads="1"/>
                  </p:cNvPicPr>
                  <p:nvPr/>
                </p:nvPicPr>
                <p:blipFill>
                  <a:blip r:embed="rId5" cstate="print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>
                    <a:fillRect/>
                  </a:stretch>
                </p:blipFill>
                <p:spPr bwMode="auto">
                  <a:xfrm>
                    <a:off x="17893866" y="41654888"/>
                    <a:ext cx="1521510" cy="1408722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</p:pic>
            </p:grpSp>
            <p:pic>
              <p:nvPicPr>
                <p:cNvPr id="12" name="Picture 101"/>
                <p:cNvPicPr>
                  <a:picLocks noChangeAspect="1" noChangeArrowheads="1"/>
                </p:cNvPicPr>
                <p:nvPr/>
              </p:nvPicPr>
              <p:blipFill rotWithShape="1">
                <a:blip r:embed="rId6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 l="28356" r="27111"/>
                <a:stretch/>
              </p:blipFill>
              <p:spPr bwMode="auto">
                <a:xfrm>
                  <a:off x="18814994" y="41165600"/>
                  <a:ext cx="1283490" cy="161748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grpSp>
          <p:pic>
            <p:nvPicPr>
              <p:cNvPr id="9" name="Picture 104"/>
              <p:cNvPicPr>
                <a:picLocks noChangeAspect="1" noChangeArrowheads="1"/>
              </p:cNvPicPr>
              <p:nvPr/>
            </p:nvPicPr>
            <p:blipFill>
              <a:blip r:embed="rId7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1980987" y="41171631"/>
                <a:ext cx="2417638" cy="141440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pic>
          <p:pic>
            <p:nvPicPr>
              <p:cNvPr id="10" name="Picture 105"/>
              <p:cNvPicPr>
                <a:picLocks noChangeAspect="1" noChangeArrowheads="1"/>
              </p:cNvPicPr>
              <p:nvPr/>
            </p:nvPicPr>
            <p:blipFill>
              <a:blip r:embed="rId8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4686640" y="41330290"/>
                <a:ext cx="2214811" cy="130016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pic>
        </p:grpSp>
        <p:pic>
          <p:nvPicPr>
            <p:cNvPr id="18" name="Picture 80" descr="C:\Users\mcarl_bu5j5\OneDrive\Documentos\DOUTORADO\Congresso e Cursos\Seminário Anual do PCF\FA.png"/>
            <p:cNvPicPr>
              <a:picLocks noChangeAspect="1" noChangeArrowheads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730716" y="5925914"/>
              <a:ext cx="2000781" cy="79361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27642924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A9100840-770E-C84B-B2CF-4540689A4BE3}"/>
              </a:ext>
            </a:extLst>
          </p:cNvPr>
          <p:cNvSpPr txBox="1">
            <a:spLocks/>
          </p:cNvSpPr>
          <p:nvPr/>
        </p:nvSpPr>
        <p:spPr>
          <a:xfrm>
            <a:off x="195701" y="0"/>
            <a:ext cx="11433356" cy="126876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dirty="0">
                <a:solidFill>
                  <a:schemeClr val="bg1"/>
                </a:solidFill>
              </a:rPr>
              <a:t>INTRODUCTION</a:t>
            </a:r>
            <a:endParaRPr lang="pt-BR" dirty="0">
              <a:solidFill>
                <a:schemeClr val="bg1"/>
              </a:solidFill>
            </a:endParaRPr>
          </a:p>
        </p:txBody>
      </p:sp>
      <p:pic>
        <p:nvPicPr>
          <p:cNvPr id="3" name="Imagem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20945" y="-53020"/>
            <a:ext cx="1374800" cy="1374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80743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A9100840-770E-C84B-B2CF-4540689A4BE3}"/>
              </a:ext>
            </a:extLst>
          </p:cNvPr>
          <p:cNvSpPr txBox="1">
            <a:spLocks/>
          </p:cNvSpPr>
          <p:nvPr/>
        </p:nvSpPr>
        <p:spPr>
          <a:xfrm>
            <a:off x="195701" y="0"/>
            <a:ext cx="11433356" cy="126876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dirty="0">
                <a:solidFill>
                  <a:schemeClr val="bg1"/>
                </a:solidFill>
              </a:rPr>
              <a:t>MATERIALS AND METHODS</a:t>
            </a:r>
            <a:endParaRPr lang="pt-BR" dirty="0">
              <a:solidFill>
                <a:schemeClr val="bg1"/>
              </a:solidFill>
            </a:endParaRPr>
          </a:p>
        </p:txBody>
      </p:sp>
      <p:pic>
        <p:nvPicPr>
          <p:cNvPr id="3" name="Imagem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20945" y="-53020"/>
            <a:ext cx="1374800" cy="1374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72192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A9100840-770E-C84B-B2CF-4540689A4BE3}"/>
              </a:ext>
            </a:extLst>
          </p:cNvPr>
          <p:cNvSpPr txBox="1">
            <a:spLocks/>
          </p:cNvSpPr>
          <p:nvPr/>
        </p:nvSpPr>
        <p:spPr>
          <a:xfrm>
            <a:off x="195701" y="0"/>
            <a:ext cx="11433356" cy="126876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dirty="0">
                <a:solidFill>
                  <a:schemeClr val="bg1"/>
                </a:solidFill>
              </a:rPr>
              <a:t>RESULTS AND DISCUSSION</a:t>
            </a:r>
            <a:endParaRPr lang="pt-BR" dirty="0">
              <a:solidFill>
                <a:schemeClr val="bg1"/>
              </a:solidFill>
            </a:endParaRPr>
          </a:p>
        </p:txBody>
      </p:sp>
      <p:pic>
        <p:nvPicPr>
          <p:cNvPr id="3" name="Imagem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20945" y="-53020"/>
            <a:ext cx="1374800" cy="1374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17784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A9100840-770E-C84B-B2CF-4540689A4BE3}"/>
              </a:ext>
            </a:extLst>
          </p:cNvPr>
          <p:cNvSpPr txBox="1">
            <a:spLocks/>
          </p:cNvSpPr>
          <p:nvPr/>
        </p:nvSpPr>
        <p:spPr>
          <a:xfrm>
            <a:off x="195701" y="0"/>
            <a:ext cx="11433356" cy="126876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dirty="0">
                <a:solidFill>
                  <a:schemeClr val="bg1"/>
                </a:solidFill>
              </a:rPr>
              <a:t>CONCLUSION</a:t>
            </a:r>
            <a:endParaRPr lang="pt-BR" dirty="0">
              <a:solidFill>
                <a:schemeClr val="bg1"/>
              </a:solidFill>
            </a:endParaRPr>
          </a:p>
        </p:txBody>
      </p:sp>
      <p:pic>
        <p:nvPicPr>
          <p:cNvPr id="3" name="Imagem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20945" y="-53020"/>
            <a:ext cx="1374800" cy="1374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96802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A9100840-770E-C84B-B2CF-4540689A4BE3}"/>
              </a:ext>
            </a:extLst>
          </p:cNvPr>
          <p:cNvSpPr txBox="1">
            <a:spLocks/>
          </p:cNvSpPr>
          <p:nvPr/>
        </p:nvSpPr>
        <p:spPr>
          <a:xfrm>
            <a:off x="195701" y="0"/>
            <a:ext cx="11433356" cy="126876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dirty="0">
                <a:solidFill>
                  <a:schemeClr val="bg1"/>
                </a:solidFill>
              </a:rPr>
              <a:t>REFERENCES</a:t>
            </a:r>
            <a:endParaRPr lang="pt-BR" dirty="0">
              <a:solidFill>
                <a:schemeClr val="bg1"/>
              </a:solidFill>
            </a:endParaRPr>
          </a:p>
        </p:txBody>
      </p:sp>
      <p:pic>
        <p:nvPicPr>
          <p:cNvPr id="3" name="Imagem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20945" y="-53020"/>
            <a:ext cx="1374800" cy="1374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505424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943</TotalTime>
  <Words>73</Words>
  <Application>Microsoft Office PowerPoint</Application>
  <PresentationFormat>Personalizar</PresentationFormat>
  <Paragraphs>10</Paragraphs>
  <Slides>6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6</vt:i4>
      </vt:variant>
    </vt:vector>
  </HeadingPairs>
  <TitlesOfParts>
    <vt:vector size="9" baseType="lpstr">
      <vt:lpstr>Arial</vt:lpstr>
      <vt:lpstr>Calibri</vt:lpstr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MESTRADO UEM</dc:creator>
  <cp:lastModifiedBy>Usuario</cp:lastModifiedBy>
  <cp:revision>13</cp:revision>
  <dcterms:created xsi:type="dcterms:W3CDTF">2022-09-15T20:22:45Z</dcterms:created>
  <dcterms:modified xsi:type="dcterms:W3CDTF">2022-11-07T20:06:32Z</dcterms:modified>
</cp:coreProperties>
</file>