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972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32404050" cy="43205400"/>
  <p:notesSz cx="6858000" cy="96012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390525" indent="6667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781050" indent="13335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173163" indent="19843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563688" indent="265113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10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53"/>
    <p:restoredTop sz="94660" autoAdjust="0"/>
  </p:normalViewPr>
  <p:slideViewPr>
    <p:cSldViewPr>
      <p:cViewPr varScale="1">
        <p:scale>
          <a:sx n="12" d="100"/>
          <a:sy n="12" d="100"/>
        </p:scale>
        <p:origin x="2778" y="156"/>
      </p:cViewPr>
      <p:guideLst>
        <p:guide orient="horz" pos="13610"/>
        <p:guide pos="10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60" y="-56"/>
      </p:cViewPr>
      <p:guideLst>
        <p:guide orient="horz" pos="302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0126880-6879-413C-9D4C-90CA8F9A20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FD3E53E-4AD1-45B7-9901-EC4F25F9C8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ADF4102-EB87-4698-914C-DDF98A8114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CF8423C-461E-4CE0-A693-24835A3AEED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21775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83E276-657F-41F5-8870-57F4096A6D7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4FF0764-A4FD-45EF-B090-AF5E9BF184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ED83DC3-E072-4333-B1F8-D3A075A919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86A8C39-F7DD-4873-8D92-EE0988BDAE6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79625" y="719138"/>
            <a:ext cx="270033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8CCDCED-444C-4D84-8AF9-E4932AE347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59300"/>
            <a:ext cx="50292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695556C-7E82-4464-8C10-3FCBEFC4B2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F0991E8-3273-46FB-97BD-6AAEA9B73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21775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24C64-0CBD-463C-80B5-66E80A0C652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90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810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73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636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56027" algn="l" defTabSz="782411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6pPr>
    <a:lvl7pPr marL="2347232" algn="l" defTabSz="782411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7pPr>
    <a:lvl8pPr marL="2738438" algn="l" defTabSz="782411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8pPr>
    <a:lvl9pPr marL="3129643" algn="l" defTabSz="782411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D916F7B5-C722-4C3E-99D9-06752882F6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9C5C84EF-F3C3-48D3-A877-FD74F80A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C9B335CC-E7DD-4EB2-86F3-50EF65CFC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36560B3-3BF1-4FD2-BDC3-B8803765EB18}" type="slidenum">
              <a:rPr lang="pt-BR" altLang="pt-BR" sz="1200"/>
              <a:pPr/>
              <a:t>1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6">
            <a:extLst>
              <a:ext uri="{FF2B5EF4-FFF2-40B4-BE49-F238E27FC236}">
                <a16:creationId xmlns:a16="http://schemas.microsoft.com/office/drawing/2014/main" id="{69B7DE62-6AB5-472A-AC7B-E1A7A839B091}"/>
              </a:ext>
            </a:extLst>
          </p:cNvPr>
          <p:cNvSpPr/>
          <p:nvPr/>
        </p:nvSpPr>
        <p:spPr>
          <a:xfrm>
            <a:off x="1012825" y="900113"/>
            <a:ext cx="30379988" cy="30603825"/>
          </a:xfrm>
          <a:prstGeom prst="roundRect">
            <a:avLst>
              <a:gd name="adj" fmla="val 2353"/>
            </a:avLst>
          </a:prstGeom>
          <a:gradFill>
            <a:gsLst>
              <a:gs pos="0">
                <a:schemeClr val="bg2"/>
              </a:gs>
              <a:gs pos="35000">
                <a:schemeClr val="bg2">
                  <a:lumMod val="90000"/>
                </a:schemeClr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sz="8858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5255" y="18452289"/>
            <a:ext cx="28353544" cy="9261158"/>
          </a:xfrm>
        </p:spPr>
        <p:txBody>
          <a:bodyPr/>
          <a:lstStyle>
            <a:lvl1pPr algn="ctr"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201" y="31504007"/>
            <a:ext cx="29771328" cy="675089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4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9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04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3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74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09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449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7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7D41622-4F5F-46DD-B7AD-5DEA440C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E3AE3DA-DE07-4535-BDD1-41A2709F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E7FD480-BE64-4A80-B68E-A6DFD8DC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AC9F0-1A75-4DAA-99AB-81895BE216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19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6AE060-1525-4100-B509-62F83815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6B3ACA-D2D6-4A3B-869D-A4EB80EC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606B03-75DB-4F26-A3D2-CC5903A1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02C64-867A-4867-AF3E-043129F409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79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8" y="1730224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4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21A1AD-860B-49F2-8128-8592A739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961385-A058-49EF-A31C-9198B405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D7D0DA-D20C-4655-8ADD-0621AF81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8D1CD-D252-48EB-82D6-5B289ACC59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859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7070887"/>
            <a:ext cx="27543443" cy="15041880"/>
          </a:xfrm>
        </p:spPr>
        <p:txBody>
          <a:bodyPr anchor="b"/>
          <a:lstStyle>
            <a:lvl1pPr algn="ctr">
              <a:defRPr sz="212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2692840"/>
            <a:ext cx="24303038" cy="10431301"/>
          </a:xfrm>
        </p:spPr>
        <p:txBody>
          <a:bodyPr/>
          <a:lstStyle>
            <a:lvl1pPr marL="0" indent="0" algn="ctr">
              <a:buNone/>
              <a:defRPr sz="8513"/>
            </a:lvl1pPr>
            <a:lvl2pPr marL="1621780" indent="0" algn="ctr">
              <a:buNone/>
              <a:defRPr sz="7094"/>
            </a:lvl2pPr>
            <a:lvl3pPr marL="3243560" indent="0" algn="ctr">
              <a:buNone/>
              <a:defRPr sz="6385"/>
            </a:lvl3pPr>
            <a:lvl4pPr marL="4865340" indent="0" algn="ctr">
              <a:buNone/>
              <a:defRPr sz="5676"/>
            </a:lvl4pPr>
            <a:lvl5pPr marL="6487119" indent="0" algn="ctr">
              <a:buNone/>
              <a:defRPr sz="5676"/>
            </a:lvl5pPr>
            <a:lvl6pPr marL="8108899" indent="0" algn="ctr">
              <a:buNone/>
              <a:defRPr sz="5676"/>
            </a:lvl6pPr>
            <a:lvl7pPr marL="9730679" indent="0" algn="ctr">
              <a:buNone/>
              <a:defRPr sz="5676"/>
            </a:lvl7pPr>
            <a:lvl8pPr marL="11352459" indent="0" algn="ctr">
              <a:buNone/>
              <a:defRPr sz="5676"/>
            </a:lvl8pPr>
            <a:lvl9pPr marL="12974239" indent="0" algn="ctr">
              <a:buNone/>
              <a:defRPr sz="567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E651-68D3-41F1-B535-F823D798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A78AB-9BDD-49AA-8041-C64CB9A7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FE57B-FF41-4239-BB85-4D3FF975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66FA9-3691-4C3D-B2F2-A8216326A4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611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49569-C2C5-455D-83C6-A6321E70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DBC9-E7CF-4B71-8598-DB797B92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7AD4-473A-4DFE-9ECB-7B6B4FC4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B19F3-C934-4E65-851E-0FE44872FA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936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9"/>
            <a:ext cx="27948494" cy="17972243"/>
          </a:xfrm>
        </p:spPr>
        <p:txBody>
          <a:bodyPr anchor="b"/>
          <a:lstStyle>
            <a:lvl1pPr>
              <a:defRPr sz="212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7"/>
            <a:ext cx="27948494" cy="9451178"/>
          </a:xfrm>
        </p:spPr>
        <p:txBody>
          <a:bodyPr/>
          <a:lstStyle>
            <a:lvl1pPr marL="0" indent="0">
              <a:buNone/>
              <a:defRPr sz="8513">
                <a:solidFill>
                  <a:schemeClr val="tx1"/>
                </a:solidFill>
              </a:defRPr>
            </a:lvl1pPr>
            <a:lvl2pPr marL="1621780" indent="0">
              <a:buNone/>
              <a:defRPr sz="7094">
                <a:solidFill>
                  <a:schemeClr val="tx1">
                    <a:tint val="75000"/>
                  </a:schemeClr>
                </a:solidFill>
              </a:defRPr>
            </a:lvl2pPr>
            <a:lvl3pPr marL="3243560" indent="0">
              <a:buNone/>
              <a:defRPr sz="6385">
                <a:solidFill>
                  <a:schemeClr val="tx1">
                    <a:tint val="75000"/>
                  </a:schemeClr>
                </a:solidFill>
              </a:defRPr>
            </a:lvl3pPr>
            <a:lvl4pPr marL="4865340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4pPr>
            <a:lvl5pPr marL="648711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5pPr>
            <a:lvl6pPr marL="810889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6pPr>
            <a:lvl7pPr marL="973067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7pPr>
            <a:lvl8pPr marL="1135245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8pPr>
            <a:lvl9pPr marL="1297423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473C7-1895-49FA-842E-4F6AED3E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04B0-939D-4675-A29B-F648117C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9F658-A8E4-4B99-A6ED-81454829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17D51-AD30-4643-9A10-6BF8A1C52F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661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8"/>
            <a:ext cx="13771721" cy="2741342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1" y="11501438"/>
            <a:ext cx="13771721" cy="2741342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3A7EBD-64A4-4DC3-86C6-6E208082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C00F4-6B48-48A9-857D-B1E4BD38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7F0C81-1088-42E2-8690-323BCA33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57A8-885C-4AD5-BD71-EA3BE90660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331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8"/>
            <a:ext cx="27948494" cy="835104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2" y="10591328"/>
            <a:ext cx="13708430" cy="5190645"/>
          </a:xfrm>
        </p:spPr>
        <p:txBody>
          <a:bodyPr anchor="b"/>
          <a:lstStyle>
            <a:lvl1pPr marL="0" indent="0">
              <a:buNone/>
              <a:defRPr sz="8513" b="1"/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2" y="15781973"/>
            <a:ext cx="13708430" cy="232129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0591328"/>
            <a:ext cx="13775942" cy="5190645"/>
          </a:xfrm>
        </p:spPr>
        <p:txBody>
          <a:bodyPr anchor="b"/>
          <a:lstStyle>
            <a:lvl1pPr marL="0" indent="0">
              <a:buNone/>
              <a:defRPr sz="8513" b="1"/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5781973"/>
            <a:ext cx="13775942" cy="232129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548100-16F4-4B7F-9004-89565146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902A81-12D5-430D-8DF7-CBCECD06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53DBEF-D3FC-4885-A1D0-67966F82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0BF57-FFFD-4A40-B47C-123EAF1B69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35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27F907-52CB-47F0-B8CB-8082E4A0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11753D-8E10-49E0-9DEC-8F69A245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EDECF-F14D-4FBF-93FB-C90BA43B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53EB-44EF-4C35-897E-2C34999402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8230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AEA38B-150B-498B-A99A-D18838E5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886738-3E32-4484-A1DF-A2D9565F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76F281-0731-4F56-A5F5-2A072B79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42AD1-C15C-4176-862F-DC4F5AD70A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6187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5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6220788"/>
            <a:ext cx="16404551" cy="30703837"/>
          </a:xfrm>
        </p:spPr>
        <p:txBody>
          <a:bodyPr/>
          <a:lstStyle>
            <a:lvl1pPr>
              <a:defRPr sz="11351"/>
            </a:lvl1pPr>
            <a:lvl2pPr>
              <a:defRPr sz="9932"/>
            </a:lvl2pPr>
            <a:lvl3pPr>
              <a:defRPr sz="8513"/>
            </a:lvl3pPr>
            <a:lvl4pPr>
              <a:defRPr sz="7094"/>
            </a:lvl4pPr>
            <a:lvl5pPr>
              <a:defRPr sz="7094"/>
            </a:lvl5pPr>
            <a:lvl6pPr>
              <a:defRPr sz="7094"/>
            </a:lvl6pPr>
            <a:lvl7pPr>
              <a:defRPr sz="7094"/>
            </a:lvl7pPr>
            <a:lvl8pPr>
              <a:defRPr sz="7094"/>
            </a:lvl8pPr>
            <a:lvl9pPr>
              <a:defRPr sz="709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19"/>
            <a:ext cx="10451150" cy="24013005"/>
          </a:xfrm>
        </p:spPr>
        <p:txBody>
          <a:bodyPr/>
          <a:lstStyle>
            <a:lvl1pPr marL="0" indent="0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F6132E-B06A-4B04-AFC2-81F7ABDB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97BB59-E6AC-4BFC-A66E-13E2977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5C25DD-C2CC-4D03-B8EB-D49391F5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AA3F7-36BA-4D6F-87A2-99FDE00594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339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14">
            <a:extLst>
              <a:ext uri="{FF2B5EF4-FFF2-40B4-BE49-F238E27FC236}">
                <a16:creationId xmlns:a16="http://schemas.microsoft.com/office/drawing/2014/main" id="{A51D0303-E747-442C-BE3C-BFF0C8F9DF72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651000"/>
            <a:ext cx="29308425" cy="5919788"/>
            <a:chOff x="976" y="1040"/>
            <a:chExt cx="18480" cy="3728"/>
          </a:xfrm>
        </p:grpSpPr>
        <p:pic>
          <p:nvPicPr>
            <p:cNvPr id="6" name="Rectangle 14">
              <a:extLst>
                <a:ext uri="{FF2B5EF4-FFF2-40B4-BE49-F238E27FC236}">
                  <a16:creationId xmlns:a16="http://schemas.microsoft.com/office/drawing/2014/main" id="{AC788E12-C01D-4BBA-822A-1821F112CC7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1040"/>
              <a:ext cx="18480" cy="3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E705162D-4DCA-49CC-B84E-71DE2A45D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1090"/>
              <a:ext cx="18388" cy="3628"/>
            </a:xfrm>
            <a:prstGeom prst="rect">
              <a:avLst/>
            </a:prstGeom>
            <a:noFill/>
            <a:ln>
              <a:noFill/>
            </a:ln>
          </p:spPr>
          <p:txBody>
            <a:bodyPr lIns="2699980" anchor="ctr"/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pt-BR" sz="7000">
                <a:solidFill>
                  <a:srgbClr val="4A452A"/>
                </a:solidFill>
                <a:latin typeface="Gill Sans MT" pitchFamily="34" charset="0"/>
              </a:endParaRPr>
            </a:p>
          </p:txBody>
        </p:sp>
      </p:grp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62889952-649A-4408-9566-92AF269FD7AA}"/>
              </a:ext>
            </a:extLst>
          </p:cNvPr>
          <p:cNvCxnSpPr/>
          <p:nvPr/>
        </p:nvCxnSpPr>
        <p:spPr>
          <a:xfrm rot="5400000">
            <a:off x="661194" y="4607719"/>
            <a:ext cx="5759450" cy="4762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4106" y="1730221"/>
            <a:ext cx="27239743" cy="5760720"/>
          </a:xfrm>
        </p:spPr>
        <p:txBody>
          <a:bodyPr>
            <a:noAutofit/>
          </a:bodyPr>
          <a:lstStyle>
            <a:lvl1pPr marL="2193746" indent="-2193746" algn="l">
              <a:buFont typeface="+mj-lt"/>
              <a:buNone/>
              <a:defRPr lang="pt-BR" sz="8268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/>
          </p:nvPr>
        </p:nvSpPr>
        <p:spPr>
          <a:xfrm>
            <a:off x="1620204" y="1730221"/>
            <a:ext cx="1822540" cy="5760720"/>
          </a:xfrm>
        </p:spPr>
        <p:txBody>
          <a:bodyPr anchor="ctr"/>
          <a:lstStyle>
            <a:lvl1pPr>
              <a:buNone/>
              <a:defRPr lang="pt-BR" sz="14764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BD27A883-806E-4647-A572-30E23BE64BC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7">
            <a:extLst>
              <a:ext uri="{FF2B5EF4-FFF2-40B4-BE49-F238E27FC236}">
                <a16:creationId xmlns:a16="http://schemas.microsoft.com/office/drawing/2014/main" id="{76C3EFB8-E369-4F87-9A1C-173F0626F1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924345F-EAFF-41D7-9B55-6BEB1FAE15C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8">
            <a:extLst>
              <a:ext uri="{FF2B5EF4-FFF2-40B4-BE49-F238E27FC236}">
                <a16:creationId xmlns:a16="http://schemas.microsoft.com/office/drawing/2014/main" id="{1EF3CE89-8871-4B11-A5CD-C6F4C78EBD7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24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5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6220788"/>
            <a:ext cx="16404551" cy="30703837"/>
          </a:xfrm>
        </p:spPr>
        <p:txBody>
          <a:bodyPr rtlCol="0">
            <a:normAutofit/>
          </a:bodyPr>
          <a:lstStyle>
            <a:lvl1pPr marL="0" indent="0">
              <a:buNone/>
              <a:defRPr sz="11351"/>
            </a:lvl1pPr>
            <a:lvl2pPr marL="1621780" indent="0">
              <a:buNone/>
              <a:defRPr sz="9932"/>
            </a:lvl2pPr>
            <a:lvl3pPr marL="3243560" indent="0">
              <a:buNone/>
              <a:defRPr sz="8513"/>
            </a:lvl3pPr>
            <a:lvl4pPr marL="4865340" indent="0">
              <a:buNone/>
              <a:defRPr sz="7094"/>
            </a:lvl4pPr>
            <a:lvl5pPr marL="6487119" indent="0">
              <a:buNone/>
              <a:defRPr sz="7094"/>
            </a:lvl5pPr>
            <a:lvl6pPr marL="8108899" indent="0">
              <a:buNone/>
              <a:defRPr sz="7094"/>
            </a:lvl6pPr>
            <a:lvl7pPr marL="9730679" indent="0">
              <a:buNone/>
              <a:defRPr sz="7094"/>
            </a:lvl7pPr>
            <a:lvl8pPr marL="11352459" indent="0">
              <a:buNone/>
              <a:defRPr sz="7094"/>
            </a:lvl8pPr>
            <a:lvl9pPr marL="12974239" indent="0">
              <a:buNone/>
              <a:defRPr sz="7094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19"/>
            <a:ext cx="10451150" cy="24013005"/>
          </a:xfrm>
        </p:spPr>
        <p:txBody>
          <a:bodyPr/>
          <a:lstStyle>
            <a:lvl1pPr marL="0" indent="0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0647EB-F2E6-4314-972C-6FA39BFC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D8AD82-9CF4-4CD9-8113-1F4B2A03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DD3DD-C20A-4F25-87D5-DEFD91E0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917B-39D6-48A3-92AD-40AD8973DD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802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98BDC-826C-4A41-AC39-1C07731C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2F64F-24D0-4A94-93E7-8ABF4793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332AA-0747-448B-AE01-DCA10E04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EB193-3D90-4606-83BC-D75CA5148F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116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7"/>
            <a:ext cx="6987123" cy="366145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7"/>
            <a:ext cx="20556320" cy="3661458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50897-21A6-4E7A-AD00-7B0C2568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C83F-6DDC-42F5-AD4A-96D9D753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50D7E-C56E-45E0-BC07-3CCB804C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64AF-97E5-4B55-8280-4D05103E56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216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3"/>
            <a:ext cx="27543443" cy="8581073"/>
          </a:xfrm>
        </p:spPr>
        <p:txBody>
          <a:bodyPr anchor="t"/>
          <a:lstStyle>
            <a:lvl1pPr algn="l">
              <a:defRPr sz="11811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8" y="18312296"/>
            <a:ext cx="27543443" cy="9451178"/>
          </a:xfrm>
        </p:spPr>
        <p:txBody>
          <a:bodyPr anchor="b"/>
          <a:lstStyle>
            <a:lvl1pPr marL="0" indent="0">
              <a:buNone/>
              <a:defRPr sz="5906">
                <a:solidFill>
                  <a:schemeClr val="tx1">
                    <a:tint val="75000"/>
                  </a:schemeClr>
                </a:solidFill>
              </a:defRPr>
            </a:lvl1pPr>
            <a:lvl2pPr marL="1349997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699995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3pPr>
            <a:lvl4pPr marL="4049992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4pPr>
            <a:lvl5pPr marL="5399989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5pPr>
            <a:lvl6pPr marL="6749987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6pPr>
            <a:lvl7pPr marL="8099984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7pPr>
            <a:lvl8pPr marL="9449981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8pPr>
            <a:lvl9pPr marL="10799978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9E7EC2-4623-4FE3-AF3B-B1AB566B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747B1C-90CA-4E77-AB0A-E14A40AD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05C5BD-EAAF-46AD-A942-1DF150A7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C7EF-D95B-4F43-A0CB-F0974151F5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301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5">
            <a:extLst>
              <a:ext uri="{FF2B5EF4-FFF2-40B4-BE49-F238E27FC236}">
                <a16:creationId xmlns:a16="http://schemas.microsoft.com/office/drawing/2014/main" id="{2CACBF1D-9CB5-4F57-8390-29562BF61869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9526588"/>
            <a:ext cx="9883775" cy="5905500"/>
            <a:chOff x="808" y="6000"/>
            <a:chExt cx="6232" cy="3720"/>
          </a:xfrm>
        </p:grpSpPr>
        <p:pic>
          <p:nvPicPr>
            <p:cNvPr id="13" name="Rectangle 5">
              <a:extLst>
                <a:ext uri="{FF2B5EF4-FFF2-40B4-BE49-F238E27FC236}">
                  <a16:creationId xmlns:a16="http://schemas.microsoft.com/office/drawing/2014/main" id="{EC3CCCEB-9989-4342-BB7A-27206D4351A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6000"/>
              <a:ext cx="6232" cy="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ADFEA454-9762-40A4-BBCE-7FF1DBA84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" y="6047"/>
              <a:ext cx="6130" cy="3629"/>
            </a:xfrm>
            <a:prstGeom prst="rect">
              <a:avLst/>
            </a:prstGeom>
            <a:noFill/>
            <a:ln>
              <a:noFill/>
            </a:ln>
          </p:spPr>
          <p:txBody>
            <a:bodyPr lIns="2699980" anchor="ctr"/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pt-BR" sz="7000">
                <a:solidFill>
                  <a:srgbClr val="4A452A"/>
                </a:solidFill>
                <a:latin typeface="Gill Sans MT" pitchFamily="34" charset="0"/>
              </a:endParaRPr>
            </a:p>
          </p:txBody>
        </p:sp>
      </p:grp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BC5D4017-6FCE-47FE-8B16-42B4B57E87E2}"/>
              </a:ext>
            </a:extLst>
          </p:cNvPr>
          <p:cNvCxnSpPr/>
          <p:nvPr/>
        </p:nvCxnSpPr>
        <p:spPr>
          <a:xfrm rot="5400000">
            <a:off x="1635919" y="12478544"/>
            <a:ext cx="4319588" cy="6350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ectangle 10">
            <a:extLst>
              <a:ext uri="{FF2B5EF4-FFF2-40B4-BE49-F238E27FC236}">
                <a16:creationId xmlns:a16="http://schemas.microsoft.com/office/drawing/2014/main" id="{28B8189F-8AF3-4C9C-A79E-DA544F4A3E89}"/>
              </a:ext>
            </a:extLst>
          </p:cNvPr>
          <p:cNvGrpSpPr>
            <a:grpSpLocks/>
          </p:cNvGrpSpPr>
          <p:nvPr/>
        </p:nvGrpSpPr>
        <p:grpSpPr bwMode="auto">
          <a:xfrm>
            <a:off x="11418888" y="9526588"/>
            <a:ext cx="9578975" cy="5905500"/>
            <a:chOff x="7200" y="6000"/>
            <a:chExt cx="6040" cy="3720"/>
          </a:xfrm>
        </p:grpSpPr>
        <p:pic>
          <p:nvPicPr>
            <p:cNvPr id="17" name="Rectangle 10">
              <a:extLst>
                <a:ext uri="{FF2B5EF4-FFF2-40B4-BE49-F238E27FC236}">
                  <a16:creationId xmlns:a16="http://schemas.microsoft.com/office/drawing/2014/main" id="{A3E531BD-9B54-4753-B8F6-D9F170A6B93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" y="6000"/>
              <a:ext cx="6040" cy="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1EB54B9F-2A35-40B0-8BD9-0FAED9741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6" y="6047"/>
              <a:ext cx="5960" cy="3629"/>
            </a:xfrm>
            <a:prstGeom prst="rect">
              <a:avLst/>
            </a:prstGeom>
            <a:noFill/>
            <a:ln>
              <a:noFill/>
            </a:ln>
          </p:spPr>
          <p:txBody>
            <a:bodyPr lIns="2699980" anchor="ctr"/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pt-BR" sz="7000">
                <a:solidFill>
                  <a:srgbClr val="4A452A"/>
                </a:solidFill>
                <a:latin typeface="Gill Sans MT" pitchFamily="34" charset="0"/>
              </a:endParaRPr>
            </a:p>
          </p:txBody>
        </p:sp>
      </p:grp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C2AA0F4A-0C63-4116-A300-E2B4D7F35222}"/>
              </a:ext>
            </a:extLst>
          </p:cNvPr>
          <p:cNvCxnSpPr/>
          <p:nvPr/>
        </p:nvCxnSpPr>
        <p:spPr>
          <a:xfrm rot="5400000">
            <a:off x="11749881" y="12478544"/>
            <a:ext cx="4319588" cy="6350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Rectangle 14">
            <a:extLst>
              <a:ext uri="{FF2B5EF4-FFF2-40B4-BE49-F238E27FC236}">
                <a16:creationId xmlns:a16="http://schemas.microsoft.com/office/drawing/2014/main" id="{EBC9D7D7-6793-4B02-AAA9-3566C699F3C1}"/>
              </a:ext>
            </a:extLst>
          </p:cNvPr>
          <p:cNvGrpSpPr>
            <a:grpSpLocks/>
          </p:cNvGrpSpPr>
          <p:nvPr/>
        </p:nvGrpSpPr>
        <p:grpSpPr bwMode="auto">
          <a:xfrm>
            <a:off x="21543963" y="9526588"/>
            <a:ext cx="9604375" cy="5905500"/>
            <a:chOff x="13584" y="6000"/>
            <a:chExt cx="6056" cy="3720"/>
          </a:xfrm>
        </p:grpSpPr>
        <p:pic>
          <p:nvPicPr>
            <p:cNvPr id="21" name="Rectangle 14">
              <a:extLst>
                <a:ext uri="{FF2B5EF4-FFF2-40B4-BE49-F238E27FC236}">
                  <a16:creationId xmlns:a16="http://schemas.microsoft.com/office/drawing/2014/main" id="{F0642463-8D5F-4842-A1C1-8E1744B44F4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4" y="6000"/>
              <a:ext cx="6056" cy="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B36F6CCF-FE2B-4C08-A0A1-BB597BF8B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29" y="6047"/>
              <a:ext cx="5959" cy="3629"/>
            </a:xfrm>
            <a:prstGeom prst="rect">
              <a:avLst/>
            </a:prstGeom>
            <a:noFill/>
            <a:ln>
              <a:noFill/>
            </a:ln>
          </p:spPr>
          <p:txBody>
            <a:bodyPr lIns="2699980" anchor="ctr"/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pt-BR" sz="7000">
                <a:solidFill>
                  <a:srgbClr val="4A452A"/>
                </a:solidFill>
                <a:latin typeface="Gill Sans MT" pitchFamily="34" charset="0"/>
              </a:endParaRPr>
            </a:p>
          </p:txBody>
        </p:sp>
      </p:grp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7BF72C3-B934-44CD-B148-EB488951C694}"/>
              </a:ext>
            </a:extLst>
          </p:cNvPr>
          <p:cNvCxnSpPr/>
          <p:nvPr/>
        </p:nvCxnSpPr>
        <p:spPr>
          <a:xfrm rot="5400000">
            <a:off x="21887656" y="12478544"/>
            <a:ext cx="4319588" cy="6350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55" name="Espaço Reservado para Texto 54"/>
          <p:cNvSpPr>
            <a:spLocks noGrp="1"/>
          </p:cNvSpPr>
          <p:nvPr>
            <p:ph type="body" sz="quarter" idx="14"/>
          </p:nvPr>
        </p:nvSpPr>
        <p:spPr>
          <a:xfrm>
            <a:off x="3742065" y="9661252"/>
            <a:ext cx="7341595" cy="5700668"/>
          </a:xfrm>
          <a:noFill/>
        </p:spPr>
        <p:txBody>
          <a:bodyPr anchor="ctr"/>
          <a:lstStyle>
            <a:lvl1pPr>
              <a:buNone/>
              <a:defRPr lang="pt-BR" sz="7087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6" name="Espaço Reservado para Texto 54"/>
          <p:cNvSpPr>
            <a:spLocks noGrp="1"/>
          </p:cNvSpPr>
          <p:nvPr>
            <p:ph type="body" sz="quarter" idx="15"/>
          </p:nvPr>
        </p:nvSpPr>
        <p:spPr>
          <a:xfrm>
            <a:off x="13912365" y="9601200"/>
            <a:ext cx="7099670" cy="5700668"/>
          </a:xfrm>
          <a:noFill/>
        </p:spPr>
        <p:txBody>
          <a:bodyPr anchor="ctr"/>
          <a:lstStyle>
            <a:lvl1pPr>
              <a:buNone/>
              <a:defRPr lang="pt-BR" sz="7087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7" name="Espaço Reservado para Texto 54"/>
          <p:cNvSpPr>
            <a:spLocks noGrp="1"/>
          </p:cNvSpPr>
          <p:nvPr>
            <p:ph type="body" sz="quarter" idx="16"/>
          </p:nvPr>
        </p:nvSpPr>
        <p:spPr>
          <a:xfrm>
            <a:off x="24050909" y="9601200"/>
            <a:ext cx="7087465" cy="5700668"/>
          </a:xfrm>
        </p:spPr>
        <p:txBody>
          <a:bodyPr anchor="ctr"/>
          <a:lstStyle>
            <a:lvl1pPr>
              <a:buNone/>
              <a:defRPr lang="pt-BR" sz="7087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9" name="Espaço Reservado para Texto 58"/>
          <p:cNvSpPr>
            <a:spLocks noGrp="1"/>
          </p:cNvSpPr>
          <p:nvPr>
            <p:ph type="body" sz="quarter" idx="17"/>
          </p:nvPr>
        </p:nvSpPr>
        <p:spPr>
          <a:xfrm>
            <a:off x="1362444" y="15301867"/>
            <a:ext cx="9721215" cy="244944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/>
          <a:lstStyle>
            <a:lvl1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0" name="Espaço Reservado para Texto 58"/>
          <p:cNvSpPr>
            <a:spLocks noGrp="1"/>
          </p:cNvSpPr>
          <p:nvPr>
            <p:ph type="body" sz="quarter" idx="18"/>
          </p:nvPr>
        </p:nvSpPr>
        <p:spPr>
          <a:xfrm>
            <a:off x="11476435" y="15301870"/>
            <a:ext cx="9535601" cy="24753266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/>
          <a:lstStyle>
            <a:lvl1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1" name="Espaço Reservado para Texto 58"/>
          <p:cNvSpPr>
            <a:spLocks noGrp="1"/>
          </p:cNvSpPr>
          <p:nvPr>
            <p:ph type="body" sz="quarter" idx="19"/>
          </p:nvPr>
        </p:nvSpPr>
        <p:spPr>
          <a:xfrm>
            <a:off x="21590567" y="15361921"/>
            <a:ext cx="9547805" cy="24162856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/>
          <a:lstStyle>
            <a:lvl1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2699995" rtl="0" eaLnBrk="1" latinLnBrk="0" hangingPunct="1">
              <a:defRPr lang="pt-BR" sz="4724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20"/>
          </p:nvPr>
        </p:nvSpPr>
        <p:spPr>
          <a:xfrm>
            <a:off x="1362446" y="9601201"/>
            <a:ext cx="2379621" cy="5429176"/>
          </a:xfrm>
        </p:spPr>
        <p:txBody>
          <a:bodyPr anchor="ctr">
            <a:noAutofit/>
          </a:bodyPr>
          <a:lstStyle>
            <a:lvl1pPr marL="0" algn="ctr" defTabSz="2699995" rtl="0" eaLnBrk="1" latinLnBrk="0" hangingPunct="1">
              <a:buNone/>
              <a:defRPr lang="pt-BR" sz="14764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4" name="Espaço Reservado para Texto 62"/>
          <p:cNvSpPr>
            <a:spLocks noGrp="1"/>
          </p:cNvSpPr>
          <p:nvPr>
            <p:ph type="body" sz="quarter" idx="21"/>
          </p:nvPr>
        </p:nvSpPr>
        <p:spPr>
          <a:xfrm>
            <a:off x="11532746" y="9601201"/>
            <a:ext cx="2379621" cy="5429176"/>
          </a:xfrm>
        </p:spPr>
        <p:txBody>
          <a:bodyPr anchor="ctr">
            <a:noAutofit/>
          </a:bodyPr>
          <a:lstStyle>
            <a:lvl1pPr marL="0" algn="ctr" defTabSz="2699995" rtl="0" eaLnBrk="1" latinLnBrk="0" hangingPunct="1">
              <a:buNone/>
              <a:defRPr lang="pt-BR" sz="14764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5" name="Espaço Reservado para Texto 62"/>
          <p:cNvSpPr>
            <a:spLocks noGrp="1"/>
          </p:cNvSpPr>
          <p:nvPr>
            <p:ph type="body" sz="quarter" idx="22"/>
          </p:nvPr>
        </p:nvSpPr>
        <p:spPr>
          <a:xfrm>
            <a:off x="21590568" y="9601201"/>
            <a:ext cx="2379621" cy="5429176"/>
          </a:xfrm>
        </p:spPr>
        <p:txBody>
          <a:bodyPr anchor="ctr">
            <a:noAutofit/>
          </a:bodyPr>
          <a:lstStyle>
            <a:lvl1pPr marL="0" algn="ctr" defTabSz="2699995" rtl="0" eaLnBrk="1" latinLnBrk="0" hangingPunct="1">
              <a:buNone/>
              <a:defRPr lang="pt-BR" sz="14764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998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5">
            <a:extLst>
              <a:ext uri="{FF2B5EF4-FFF2-40B4-BE49-F238E27FC236}">
                <a16:creationId xmlns:a16="http://schemas.microsoft.com/office/drawing/2014/main" id="{F39F2DEC-595D-4F49-AF9D-97215BFB5A7D}"/>
              </a:ext>
            </a:extLst>
          </p:cNvPr>
          <p:cNvGrpSpPr>
            <a:grpSpLocks/>
          </p:cNvGrpSpPr>
          <p:nvPr/>
        </p:nvGrpSpPr>
        <p:grpSpPr bwMode="auto">
          <a:xfrm>
            <a:off x="1827213" y="8853488"/>
            <a:ext cx="14451012" cy="4927600"/>
            <a:chOff x="1152" y="5576"/>
            <a:chExt cx="9112" cy="3104"/>
          </a:xfrm>
        </p:grpSpPr>
        <p:pic>
          <p:nvPicPr>
            <p:cNvPr id="8" name="Rectangle 5">
              <a:extLst>
                <a:ext uri="{FF2B5EF4-FFF2-40B4-BE49-F238E27FC236}">
                  <a16:creationId xmlns:a16="http://schemas.microsoft.com/office/drawing/2014/main" id="{66D17C71-6D9A-4609-9391-B73F11A4538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5576"/>
              <a:ext cx="9112" cy="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534653AF-AC6E-4875-A6EF-C847B951E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" y="5625"/>
              <a:ext cx="9028" cy="3005"/>
            </a:xfrm>
            <a:prstGeom prst="rect">
              <a:avLst/>
            </a:prstGeom>
            <a:noFill/>
            <a:ln>
              <a:noFill/>
            </a:ln>
          </p:spPr>
          <p:txBody>
            <a:bodyPr lIns="2699980" anchor="ctr"/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pt-BR" sz="7000">
                <a:solidFill>
                  <a:srgbClr val="4A452A"/>
                </a:solidFill>
                <a:latin typeface="Gill Sans MT" pitchFamily="34" charset="0"/>
              </a:endParaRPr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7F639310-E605-4F6E-BA07-11F2C981BB6B}"/>
              </a:ext>
            </a:extLst>
          </p:cNvPr>
          <p:cNvSpPr txBox="1"/>
          <p:nvPr/>
        </p:nvSpPr>
        <p:spPr>
          <a:xfrm>
            <a:off x="1620838" y="8551863"/>
            <a:ext cx="2428875" cy="2365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764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C433F2AA-1367-4E01-9250-9192B71B933E}"/>
              </a:ext>
            </a:extLst>
          </p:cNvPr>
          <p:cNvCxnSpPr/>
          <p:nvPr/>
        </p:nvCxnSpPr>
        <p:spPr>
          <a:xfrm rot="5400000">
            <a:off x="1640681" y="11338719"/>
            <a:ext cx="4319588" cy="6350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Rectangle 5">
            <a:extLst>
              <a:ext uri="{FF2B5EF4-FFF2-40B4-BE49-F238E27FC236}">
                <a16:creationId xmlns:a16="http://schemas.microsoft.com/office/drawing/2014/main" id="{D2DF1C7C-2405-438D-A85F-4D75DC740678}"/>
              </a:ext>
            </a:extLst>
          </p:cNvPr>
          <p:cNvGrpSpPr>
            <a:grpSpLocks/>
          </p:cNvGrpSpPr>
          <p:nvPr/>
        </p:nvGrpSpPr>
        <p:grpSpPr bwMode="auto">
          <a:xfrm>
            <a:off x="16379825" y="8853488"/>
            <a:ext cx="14476413" cy="4927600"/>
            <a:chOff x="10328" y="5576"/>
            <a:chExt cx="9128" cy="3104"/>
          </a:xfrm>
        </p:grpSpPr>
        <p:pic>
          <p:nvPicPr>
            <p:cNvPr id="13" name="Rectangle 5">
              <a:extLst>
                <a:ext uri="{FF2B5EF4-FFF2-40B4-BE49-F238E27FC236}">
                  <a16:creationId xmlns:a16="http://schemas.microsoft.com/office/drawing/2014/main" id="{CC888EC3-DE02-45BF-8C40-617E25BF2D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8" y="5576"/>
              <a:ext cx="9128" cy="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48EAEBB0-034B-4766-93C4-706117B2E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9" y="5625"/>
              <a:ext cx="9031" cy="3005"/>
            </a:xfrm>
            <a:prstGeom prst="rect">
              <a:avLst/>
            </a:prstGeom>
            <a:noFill/>
            <a:ln>
              <a:noFill/>
            </a:ln>
          </p:spPr>
          <p:txBody>
            <a:bodyPr lIns="2699980" anchor="ctr"/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pt-BR" sz="7000">
                <a:solidFill>
                  <a:srgbClr val="4A452A"/>
                </a:solidFill>
                <a:latin typeface="Gill Sans MT" pitchFamily="34" charset="0"/>
              </a:endParaRP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B77EC872-BFC9-4CBA-9881-9B26C8F0007F}"/>
              </a:ext>
            </a:extLst>
          </p:cNvPr>
          <p:cNvSpPr txBox="1"/>
          <p:nvPr/>
        </p:nvSpPr>
        <p:spPr>
          <a:xfrm>
            <a:off x="16202025" y="8551863"/>
            <a:ext cx="2430463" cy="2365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764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2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43556DF7-D1FA-4476-B94C-4A4E10A4E335}"/>
              </a:ext>
            </a:extLst>
          </p:cNvPr>
          <p:cNvCxnSpPr/>
          <p:nvPr/>
        </p:nvCxnSpPr>
        <p:spPr>
          <a:xfrm rot="5400000">
            <a:off x="16325056" y="11338719"/>
            <a:ext cx="4319588" cy="6350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84609" y="13501631"/>
            <a:ext cx="14317416" cy="24893115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>
            <a:normAutofit/>
          </a:bodyPr>
          <a:lstStyle>
            <a:lvl1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4"/>
            <a:ext cx="14323040" cy="24893115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>
            <a:normAutofit/>
          </a:bodyPr>
          <a:lstStyle>
            <a:lvl1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2699995" rtl="0" eaLnBrk="1" latinLnBrk="0" hangingPunct="1">
              <a:spcBef>
                <a:spcPct val="20000"/>
              </a:spcBef>
              <a:buFont typeface="Arial" pitchFamily="34" charset="0"/>
              <a:defRPr lang="pt-BR" sz="5906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02895" y="9001041"/>
            <a:ext cx="12134729" cy="4520622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>
            <a:normAutofit/>
          </a:bodyPr>
          <a:lstStyle>
            <a:lvl1pPr marL="0" indent="0" algn="l" defTabSz="2699995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7087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1349997" indent="0">
              <a:buNone/>
              <a:defRPr sz="5906" b="1"/>
            </a:lvl2pPr>
            <a:lvl3pPr marL="2699995" indent="0">
              <a:buNone/>
              <a:defRPr sz="5315" b="1"/>
            </a:lvl3pPr>
            <a:lvl4pPr marL="4049992" indent="0">
              <a:buNone/>
              <a:defRPr sz="4724" b="1"/>
            </a:lvl4pPr>
            <a:lvl5pPr marL="5399989" indent="0">
              <a:buNone/>
              <a:defRPr sz="4724" b="1"/>
            </a:lvl5pPr>
            <a:lvl6pPr marL="6749987" indent="0">
              <a:buNone/>
              <a:defRPr sz="4724" b="1"/>
            </a:lvl6pPr>
            <a:lvl7pPr marL="8099984" indent="0">
              <a:buNone/>
              <a:defRPr sz="4724" b="1"/>
            </a:lvl7pPr>
            <a:lvl8pPr marL="9449981" indent="0">
              <a:buNone/>
              <a:defRPr sz="4724" b="1"/>
            </a:lvl8pPr>
            <a:lvl9pPr marL="10799978" indent="0">
              <a:buNone/>
              <a:defRPr sz="47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18480452" y="9001041"/>
            <a:ext cx="12134729" cy="4520622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>
            <a:normAutofit/>
          </a:bodyPr>
          <a:lstStyle>
            <a:lvl1pPr marL="0" indent="0" algn="l" defTabSz="2699995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7087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1349997" indent="0">
              <a:buNone/>
              <a:defRPr sz="5906" b="1"/>
            </a:lvl2pPr>
            <a:lvl3pPr marL="2699995" indent="0">
              <a:buNone/>
              <a:defRPr sz="5315" b="1"/>
            </a:lvl3pPr>
            <a:lvl4pPr marL="4049992" indent="0">
              <a:buNone/>
              <a:defRPr sz="4724" b="1"/>
            </a:lvl4pPr>
            <a:lvl5pPr marL="5399989" indent="0">
              <a:buNone/>
              <a:defRPr sz="4724" b="1"/>
            </a:lvl5pPr>
            <a:lvl6pPr marL="6749987" indent="0">
              <a:buNone/>
              <a:defRPr sz="4724" b="1"/>
            </a:lvl6pPr>
            <a:lvl7pPr marL="8099984" indent="0">
              <a:buNone/>
              <a:defRPr sz="4724" b="1"/>
            </a:lvl7pPr>
            <a:lvl8pPr marL="9449981" indent="0">
              <a:buNone/>
              <a:defRPr sz="4724" b="1"/>
            </a:lvl8pPr>
            <a:lvl9pPr marL="10799978" indent="0">
              <a:buNone/>
              <a:defRPr sz="47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8" name="Espaço Reservado para Data 6">
            <a:extLst>
              <a:ext uri="{FF2B5EF4-FFF2-40B4-BE49-F238E27FC236}">
                <a16:creationId xmlns:a16="http://schemas.microsoft.com/office/drawing/2014/main" id="{B92AF2A3-CD7D-4F7E-91E9-6A45FC0FFC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7">
            <a:extLst>
              <a:ext uri="{FF2B5EF4-FFF2-40B4-BE49-F238E27FC236}">
                <a16:creationId xmlns:a16="http://schemas.microsoft.com/office/drawing/2014/main" id="{0AD1F0BF-799C-4823-925D-89B18FE6F4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>
            <a:extLst>
              <a:ext uri="{FF2B5EF4-FFF2-40B4-BE49-F238E27FC236}">
                <a16:creationId xmlns:a16="http://schemas.microsoft.com/office/drawing/2014/main" id="{803E443B-53E0-483E-BE45-6EC3FA80BF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B43066-7ECC-4667-93D2-01663D8995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975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03FC23F-16F3-408B-A3B7-655E7BAE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86C68F8-63C1-4136-B5D0-24EA1286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3645E1C-2939-4B4E-A4BA-754356F0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31018-B854-4857-B804-1BABE2E09F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31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1613BEFD-E9B3-4CED-A369-4B5347E8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0BA9F69-E893-4238-9EF3-67A59D50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22E23DE-D5D4-4E13-A922-46EAB62F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12D0-6617-470B-A879-E2EF7AF0E8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235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6" y="1720215"/>
            <a:ext cx="10660709" cy="7320916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>
                  <a:lumMod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algn="l">
              <a:defRPr sz="5906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720220"/>
            <a:ext cx="18114764" cy="36874612"/>
          </a:xfrm>
        </p:spPr>
        <p:txBody>
          <a:bodyPr/>
          <a:lstStyle>
            <a:lvl1pPr>
              <a:defRPr sz="9449"/>
            </a:lvl1pPr>
            <a:lvl2pPr>
              <a:defRPr sz="8268"/>
            </a:lvl2pPr>
            <a:lvl3pPr>
              <a:defRPr sz="7087"/>
            </a:lvl3pPr>
            <a:lvl4pPr>
              <a:defRPr sz="5906"/>
            </a:lvl4pPr>
            <a:lvl5pPr>
              <a:defRPr sz="5906"/>
            </a:lvl5pPr>
            <a:lvl6pPr>
              <a:defRPr sz="5906"/>
            </a:lvl6pPr>
            <a:lvl7pPr>
              <a:defRPr sz="5906"/>
            </a:lvl7pPr>
            <a:lvl8pPr>
              <a:defRPr sz="5906"/>
            </a:lvl8pPr>
            <a:lvl9pPr>
              <a:defRPr sz="590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6" y="9041135"/>
            <a:ext cx="10660709" cy="29553696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4134">
                <a:solidFill>
                  <a:schemeClr val="bg2">
                    <a:lumMod val="10000"/>
                  </a:schemeClr>
                </a:solidFill>
              </a:defRPr>
            </a:lvl1pPr>
            <a:lvl2pPr marL="1349997" indent="0">
              <a:buNone/>
              <a:defRPr sz="3543"/>
            </a:lvl2pPr>
            <a:lvl3pPr marL="2699995" indent="0">
              <a:buNone/>
              <a:defRPr sz="2953"/>
            </a:lvl3pPr>
            <a:lvl4pPr marL="4049992" indent="0">
              <a:buNone/>
              <a:defRPr sz="2657"/>
            </a:lvl4pPr>
            <a:lvl5pPr marL="5399989" indent="0">
              <a:buNone/>
              <a:defRPr sz="2657"/>
            </a:lvl5pPr>
            <a:lvl6pPr marL="6749987" indent="0">
              <a:buNone/>
              <a:defRPr sz="2657"/>
            </a:lvl6pPr>
            <a:lvl7pPr marL="8099984" indent="0">
              <a:buNone/>
              <a:defRPr sz="2657"/>
            </a:lvl7pPr>
            <a:lvl8pPr marL="9449981" indent="0">
              <a:buNone/>
              <a:defRPr sz="2657"/>
            </a:lvl8pPr>
            <a:lvl9pPr marL="10799978" indent="0">
              <a:buNone/>
              <a:defRPr sz="265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36F3B3F-BA89-4732-BE25-83492C38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4234D7F-B915-4C20-A2C6-7B2B84C5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E0BA42A-5378-43B5-805B-FCC26EC6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CF3CB-D646-4471-9927-CED9E151E9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898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1"/>
            <a:ext cx="19442430" cy="3570450"/>
          </a:xfrm>
        </p:spPr>
        <p:txBody>
          <a:bodyPr anchor="b"/>
          <a:lstStyle>
            <a:lvl1pPr algn="l">
              <a:defRPr sz="5906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9449"/>
            </a:lvl1pPr>
            <a:lvl2pPr marL="1349997" indent="0">
              <a:buNone/>
              <a:defRPr sz="8268"/>
            </a:lvl2pPr>
            <a:lvl3pPr marL="2699995" indent="0">
              <a:buNone/>
              <a:defRPr sz="7087"/>
            </a:lvl3pPr>
            <a:lvl4pPr marL="4049992" indent="0">
              <a:buNone/>
              <a:defRPr sz="5906"/>
            </a:lvl4pPr>
            <a:lvl5pPr marL="5399989" indent="0">
              <a:buNone/>
              <a:defRPr sz="5906"/>
            </a:lvl5pPr>
            <a:lvl6pPr marL="6749987" indent="0">
              <a:buNone/>
              <a:defRPr sz="5906"/>
            </a:lvl6pPr>
            <a:lvl7pPr marL="8099984" indent="0">
              <a:buNone/>
              <a:defRPr sz="5906"/>
            </a:lvl7pPr>
            <a:lvl8pPr marL="9449981" indent="0">
              <a:buNone/>
              <a:defRPr sz="5906"/>
            </a:lvl8pPr>
            <a:lvl9pPr marL="10799978" indent="0">
              <a:buNone/>
              <a:defRPr sz="5906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30"/>
            <a:ext cx="19442430" cy="5070631"/>
          </a:xfrm>
        </p:spPr>
        <p:txBody>
          <a:bodyPr/>
          <a:lstStyle>
            <a:lvl1pPr marL="0" indent="0">
              <a:buNone/>
              <a:defRPr sz="4134"/>
            </a:lvl1pPr>
            <a:lvl2pPr marL="1349997" indent="0">
              <a:buNone/>
              <a:defRPr sz="3543"/>
            </a:lvl2pPr>
            <a:lvl3pPr marL="2699995" indent="0">
              <a:buNone/>
              <a:defRPr sz="2953"/>
            </a:lvl3pPr>
            <a:lvl4pPr marL="4049992" indent="0">
              <a:buNone/>
              <a:defRPr sz="2657"/>
            </a:lvl4pPr>
            <a:lvl5pPr marL="5399989" indent="0">
              <a:buNone/>
              <a:defRPr sz="2657"/>
            </a:lvl5pPr>
            <a:lvl6pPr marL="6749987" indent="0">
              <a:buNone/>
              <a:defRPr sz="2657"/>
            </a:lvl6pPr>
            <a:lvl7pPr marL="8099984" indent="0">
              <a:buNone/>
              <a:defRPr sz="2657"/>
            </a:lvl7pPr>
            <a:lvl8pPr marL="9449981" indent="0">
              <a:buNone/>
              <a:defRPr sz="2657"/>
            </a:lvl8pPr>
            <a:lvl9pPr marL="10799978" indent="0">
              <a:buNone/>
              <a:defRPr sz="265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ACB9C43-FAB4-4498-9B69-71FBBA02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F4FE7A2-A356-4EF4-93CA-933278EC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F8AD605-0AB7-43C4-A2C9-EF78022B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1241A-DEF3-4444-8F90-713D4DDF8B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323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96F5786-4051-4BE3-BCD1-7EF8F2C379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B8AB5F6-61A1-4FD9-AB7C-04F73F444A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20838" y="10082213"/>
            <a:ext cx="29162375" cy="285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BD50B1-E501-4BC6-8424-8638F62CF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CD7BC2-61B4-4BFD-B56E-C45100373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3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C52122-EAF9-4792-91B2-E8D7BDDB2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500">
                <a:solidFill>
                  <a:srgbClr val="898989"/>
                </a:solidFill>
              </a:defRPr>
            </a:lvl1pPr>
          </a:lstStyle>
          <a:p>
            <a:fld id="{2EC98316-9B36-4DD1-BAFE-9CF7E105E98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080" r:id="rId3"/>
    <p:sldLayoutId id="2147485100" r:id="rId4"/>
    <p:sldLayoutId id="2147485101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</p:sldLayoutIdLst>
  <p:txStyles>
    <p:titleStyle>
      <a:lvl1pPr algn="ctr" defTabSz="2698750" rtl="0" eaLnBrk="0" fontAlgn="base" hangingPunct="0">
        <a:spcBef>
          <a:spcPct val="0"/>
        </a:spcBef>
        <a:spcAft>
          <a:spcPct val="0"/>
        </a:spcAft>
        <a:defRPr sz="1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698750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1"/>
          </a:solidFill>
          <a:latin typeface="Calibri" panose="020F0502020204030204" pitchFamily="34" charset="0"/>
        </a:defRPr>
      </a:lvl2pPr>
      <a:lvl3pPr algn="ctr" defTabSz="2698750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1"/>
          </a:solidFill>
          <a:latin typeface="Calibri" panose="020F0502020204030204" pitchFamily="34" charset="0"/>
        </a:defRPr>
      </a:lvl3pPr>
      <a:lvl4pPr algn="ctr" defTabSz="2698750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1"/>
          </a:solidFill>
          <a:latin typeface="Calibri" panose="020F0502020204030204" pitchFamily="34" charset="0"/>
        </a:defRPr>
      </a:lvl4pPr>
      <a:lvl5pPr algn="ctr" defTabSz="2698750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1"/>
          </a:solidFill>
          <a:latin typeface="Calibri" panose="020F0502020204030204" pitchFamily="34" charset="0"/>
        </a:defRPr>
      </a:lvl5pPr>
      <a:lvl6pPr marL="359999" algn="ctr" defTabSz="2699995" rtl="0" fontAlgn="base">
        <a:spcBef>
          <a:spcPct val="0"/>
        </a:spcBef>
        <a:spcAft>
          <a:spcPct val="0"/>
        </a:spcAft>
        <a:defRPr sz="12992">
          <a:solidFill>
            <a:schemeClr val="tx1"/>
          </a:solidFill>
          <a:latin typeface="Calibri" panose="020F0502020204030204" pitchFamily="34" charset="0"/>
        </a:defRPr>
      </a:lvl6pPr>
      <a:lvl7pPr marL="719999" algn="ctr" defTabSz="2699995" rtl="0" fontAlgn="base">
        <a:spcBef>
          <a:spcPct val="0"/>
        </a:spcBef>
        <a:spcAft>
          <a:spcPct val="0"/>
        </a:spcAft>
        <a:defRPr sz="12992">
          <a:solidFill>
            <a:schemeClr val="tx1"/>
          </a:solidFill>
          <a:latin typeface="Calibri" panose="020F0502020204030204" pitchFamily="34" charset="0"/>
        </a:defRPr>
      </a:lvl7pPr>
      <a:lvl8pPr marL="1079998" algn="ctr" defTabSz="2699995" rtl="0" fontAlgn="base">
        <a:spcBef>
          <a:spcPct val="0"/>
        </a:spcBef>
        <a:spcAft>
          <a:spcPct val="0"/>
        </a:spcAft>
        <a:defRPr sz="12992">
          <a:solidFill>
            <a:schemeClr val="tx1"/>
          </a:solidFill>
          <a:latin typeface="Calibri" panose="020F0502020204030204" pitchFamily="34" charset="0"/>
        </a:defRPr>
      </a:lvl8pPr>
      <a:lvl9pPr marL="1439997" algn="ctr" defTabSz="2699995" rtl="0" fontAlgn="base">
        <a:spcBef>
          <a:spcPct val="0"/>
        </a:spcBef>
        <a:spcAft>
          <a:spcPct val="0"/>
        </a:spcAft>
        <a:defRPr sz="1299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011238" indent="-1011238" algn="l" defTabSz="2698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192338" indent="-842963" algn="l" defTabSz="2698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3373438" indent="-674688" algn="l" defTabSz="2698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4724400" indent="-674688" algn="l" defTabSz="2698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6073775" indent="-674688" algn="l" defTabSz="2698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24985" indent="-674999" algn="l" defTabSz="2699995" rtl="0" eaLnBrk="1" latinLnBrk="0" hangingPunct="1">
        <a:spcBef>
          <a:spcPct val="20000"/>
        </a:spcBef>
        <a:buFont typeface="Arial" pitchFamily="34" charset="0"/>
        <a:buChar char="•"/>
        <a:defRPr sz="5906" kern="1200">
          <a:solidFill>
            <a:schemeClr val="tx1"/>
          </a:solidFill>
          <a:latin typeface="+mn-lt"/>
          <a:ea typeface="+mn-ea"/>
          <a:cs typeface="+mn-cs"/>
        </a:defRPr>
      </a:lvl6pPr>
      <a:lvl7pPr marL="8774982" indent="-674999" algn="l" defTabSz="2699995" rtl="0" eaLnBrk="1" latinLnBrk="0" hangingPunct="1">
        <a:spcBef>
          <a:spcPct val="20000"/>
        </a:spcBef>
        <a:buFont typeface="Arial" pitchFamily="34" charset="0"/>
        <a:buChar char="•"/>
        <a:defRPr sz="5906" kern="1200">
          <a:solidFill>
            <a:schemeClr val="tx1"/>
          </a:solidFill>
          <a:latin typeface="+mn-lt"/>
          <a:ea typeface="+mn-ea"/>
          <a:cs typeface="+mn-cs"/>
        </a:defRPr>
      </a:lvl7pPr>
      <a:lvl8pPr marL="10124980" indent="-674999" algn="l" defTabSz="2699995" rtl="0" eaLnBrk="1" latinLnBrk="0" hangingPunct="1">
        <a:spcBef>
          <a:spcPct val="20000"/>
        </a:spcBef>
        <a:buFont typeface="Arial" pitchFamily="34" charset="0"/>
        <a:buChar char="•"/>
        <a:defRPr sz="5906" kern="1200">
          <a:solidFill>
            <a:schemeClr val="tx1"/>
          </a:solidFill>
          <a:latin typeface="+mn-lt"/>
          <a:ea typeface="+mn-ea"/>
          <a:cs typeface="+mn-cs"/>
        </a:defRPr>
      </a:lvl8pPr>
      <a:lvl9pPr marL="11474977" indent="-674999" algn="l" defTabSz="2699995" rtl="0" eaLnBrk="1" latinLnBrk="0" hangingPunct="1">
        <a:spcBef>
          <a:spcPct val="20000"/>
        </a:spcBef>
        <a:buFont typeface="Arial" pitchFamily="34" charset="0"/>
        <a:buChar char="•"/>
        <a:defRPr sz="59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1pPr>
      <a:lvl2pPr marL="1349997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049992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5399989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6749987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099984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0799978" algn="l" defTabSz="2699995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433E8A6-B6EB-4717-9DC9-583D1E7C54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28850" y="2300288"/>
            <a:ext cx="27946350" cy="83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F6FDD77-9773-47B4-9ECC-6F1A21531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28850" y="11501438"/>
            <a:ext cx="27946350" cy="274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945F2-1452-4748-8CC3-799AC1AB5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8850" y="40044688"/>
            <a:ext cx="7289800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7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069A-7F9B-4564-A172-9E24B2E79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3088" y="40044688"/>
            <a:ext cx="10937875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7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9506B-E43B-4171-8BF2-B9E86AD76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5400" y="40044688"/>
            <a:ext cx="7289800" cy="2300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4200">
                <a:solidFill>
                  <a:srgbClr val="898989"/>
                </a:solidFill>
              </a:defRPr>
            </a:lvl1pPr>
          </a:lstStyle>
          <a:p>
            <a:fld id="{B958F663-7228-43B8-A1E1-3D1C1A1DE5F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txStyles>
    <p:titleStyle>
      <a:lvl1pPr algn="l" defTabSz="3243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43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 Light" pitchFamily="34" charset="0"/>
        </a:defRPr>
      </a:lvl2pPr>
      <a:lvl3pPr algn="l" defTabSz="3243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 Light" pitchFamily="34" charset="0"/>
        </a:defRPr>
      </a:lvl3pPr>
      <a:lvl4pPr algn="l" defTabSz="3243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 Light" pitchFamily="34" charset="0"/>
        </a:defRPr>
      </a:lvl4pPr>
      <a:lvl5pPr algn="l" defTabSz="3243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 Light" pitchFamily="34" charset="0"/>
        </a:defRPr>
      </a:lvl5pPr>
      <a:lvl6pPr marL="457200" algn="l" defTabSz="3243263" rtl="0" fontAlgn="base">
        <a:lnSpc>
          <a:spcPct val="90000"/>
        </a:lnSpc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 Light" pitchFamily="34" charset="0"/>
        </a:defRPr>
      </a:lvl6pPr>
      <a:lvl7pPr marL="914400" algn="l" defTabSz="3243263" rtl="0" fontAlgn="base">
        <a:lnSpc>
          <a:spcPct val="90000"/>
        </a:lnSpc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 Light" pitchFamily="34" charset="0"/>
        </a:defRPr>
      </a:lvl7pPr>
      <a:lvl8pPr marL="1371600" algn="l" defTabSz="3243263" rtl="0" fontAlgn="base">
        <a:lnSpc>
          <a:spcPct val="90000"/>
        </a:lnSpc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 Light" pitchFamily="34" charset="0"/>
        </a:defRPr>
      </a:lvl8pPr>
      <a:lvl9pPr marL="1828800" algn="l" defTabSz="3243263" rtl="0" fontAlgn="base">
        <a:lnSpc>
          <a:spcPct val="90000"/>
        </a:lnSpc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 Light" pitchFamily="34" charset="0"/>
        </a:defRPr>
      </a:lvl9pPr>
    </p:titleStyle>
    <p:bodyStyle>
      <a:lvl1pPr marL="809625" indent="-809625" algn="l" defTabSz="3243263" rtl="0" eaLnBrk="0" fontAlgn="base" hangingPunct="0">
        <a:lnSpc>
          <a:spcPct val="90000"/>
        </a:lnSpc>
        <a:spcBef>
          <a:spcPts val="3550"/>
        </a:spcBef>
        <a:spcAft>
          <a:spcPct val="0"/>
        </a:spcAft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32050" indent="-809625" algn="l" defTabSz="3243263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52888" indent="-809625" algn="l" defTabSz="3243263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75313" indent="-809625" algn="l" defTabSz="3243263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97738" indent="-809625" algn="l" defTabSz="3243263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91978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6pPr>
      <a:lvl7pPr marL="1054156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7pPr>
      <a:lvl8pPr marL="1216334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8pPr>
      <a:lvl9pPr marL="1378512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1pPr>
      <a:lvl2pPr marL="162178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2pPr>
      <a:lvl3pPr marL="324356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3pPr>
      <a:lvl4pPr marL="486534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4pPr>
      <a:lvl5pPr marL="648711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5pPr>
      <a:lvl6pPr marL="810889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6pPr>
      <a:lvl7pPr marL="973067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7pPr>
      <a:lvl8pPr marL="1135245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8pPr>
      <a:lvl9pPr marL="1297423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BD3F13-BD35-48F5-9AB2-947123020A5E}"/>
              </a:ext>
            </a:extLst>
          </p:cNvPr>
          <p:cNvSpPr txBox="1"/>
          <p:nvPr/>
        </p:nvSpPr>
        <p:spPr>
          <a:xfrm flipV="1">
            <a:off x="0" y="0"/>
            <a:ext cx="32369125" cy="233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pt-BR" sz="6000" dirty="0"/>
              <a:t>                                   </a:t>
            </a:r>
          </a:p>
          <a:p>
            <a:pPr>
              <a:defRPr/>
            </a:pPr>
            <a:endParaRPr lang="pt-BR" sz="6000" dirty="0"/>
          </a:p>
          <a:p>
            <a:pPr>
              <a:defRPr/>
            </a:pPr>
            <a:r>
              <a:rPr lang="pt-BR" sz="2567" dirty="0"/>
              <a:t> </a:t>
            </a:r>
          </a:p>
        </p:txBody>
      </p:sp>
      <p:sp>
        <p:nvSpPr>
          <p:cNvPr id="7171" name="Retângulo 47">
            <a:extLst>
              <a:ext uri="{FF2B5EF4-FFF2-40B4-BE49-F238E27FC236}">
                <a16:creationId xmlns:a16="http://schemas.microsoft.com/office/drawing/2014/main" id="{53016415-24E2-4180-9089-8A4B8F586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897063"/>
            <a:ext cx="20624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5400" b="1">
                <a:latin typeface="Arial" panose="020B0604020202020204" pitchFamily="34" charset="0"/>
              </a:rPr>
              <a:t>TITLE - </a:t>
            </a:r>
            <a:r>
              <a:rPr lang="en-US" altLang="pt-BR" sz="5400" b="1"/>
              <a:t>SHOULD BE CLEAR AND OBJECTIVE, IN CAPITAL LETTERS</a:t>
            </a:r>
            <a:endParaRPr lang="pt-BR" altLang="pt-BR" sz="5400" b="1">
              <a:latin typeface="Arial" panose="020B0604020202020204" pitchFamily="34" charset="0"/>
            </a:endParaRPr>
          </a:p>
        </p:txBody>
      </p:sp>
      <p:sp>
        <p:nvSpPr>
          <p:cNvPr id="7172" name="Text Box 465">
            <a:extLst>
              <a:ext uri="{FF2B5EF4-FFF2-40B4-BE49-F238E27FC236}">
                <a16:creationId xmlns:a16="http://schemas.microsoft.com/office/drawing/2014/main" id="{7E3524C4-78A6-457D-BC06-0C93DB6F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9018588"/>
            <a:ext cx="11952287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pt-BR" sz="350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[1]</a:t>
            </a:r>
            <a:endParaRPr lang="en-US" altLang="pt-BR" sz="3500">
              <a:cs typeface="Times New Roman" panose="02020603050405020304" pitchFamily="18" charset="0"/>
            </a:endParaRPr>
          </a:p>
          <a:p>
            <a:pPr algn="just"/>
            <a:endParaRPr lang="en-US" altLang="pt-BR" sz="3500">
              <a:cs typeface="Times New Roman" panose="02020603050405020304" pitchFamily="18" charset="0"/>
            </a:endParaRPr>
          </a:p>
          <a:p>
            <a:pPr algn="just"/>
            <a:endParaRPr lang="en-US" altLang="pt-BR" sz="3500">
              <a:cs typeface="Times New Roman" panose="02020603050405020304" pitchFamily="18" charset="0"/>
            </a:endParaRPr>
          </a:p>
        </p:txBody>
      </p:sp>
      <p:sp>
        <p:nvSpPr>
          <p:cNvPr id="7173" name="Text Box 465">
            <a:extLst>
              <a:ext uri="{FF2B5EF4-FFF2-40B4-BE49-F238E27FC236}">
                <a16:creationId xmlns:a16="http://schemas.microsoft.com/office/drawing/2014/main" id="{7C3292FE-F56E-41AB-B4C3-0B881288A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14878050"/>
            <a:ext cx="11952287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pt-BR" sz="3500"/>
              <a:t>XXXXXXXXXXXXXXXXXXXXXXXXXXXXXXXXXXXXXXXXXXXXXXXXXXXXXXXXXXXXXXXXXXXXXXXXXXXXXXXXXXXXXXXXXXXXXXXXXXXXXXXXXXXXXXXXXXXXXXXXXXXXXXXXXXXXXXXXXXXXXXXXXXXXXXXXXXXXXXXXXXXXXXXXXXXXXXXXXXXXXXXXXXXXXX</a:t>
            </a:r>
            <a:endParaRPr lang="pt-BR" altLang="pt-BR" sz="3500">
              <a:cs typeface="Times New Roman" panose="02020603050405020304" pitchFamily="18" charset="0"/>
            </a:endParaRPr>
          </a:p>
          <a:p>
            <a:pPr algn="just" eaLnBrk="1" hangingPunct="1"/>
            <a:endParaRPr lang="pt-BR" altLang="pt-BR" sz="3500">
              <a:cs typeface="Times New Roman" panose="02020603050405020304" pitchFamily="18" charset="0"/>
            </a:endParaRPr>
          </a:p>
        </p:txBody>
      </p:sp>
      <p:sp>
        <p:nvSpPr>
          <p:cNvPr id="7174" name="CaixaDeTexto 79">
            <a:extLst>
              <a:ext uri="{FF2B5EF4-FFF2-40B4-BE49-F238E27FC236}">
                <a16:creationId xmlns:a16="http://schemas.microsoft.com/office/drawing/2014/main" id="{96C8F2D0-4969-44D9-BCFE-6FA0FEB4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4008438"/>
            <a:ext cx="209232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u="sng"/>
              <a:t>AUTHOR</a:t>
            </a:r>
            <a:r>
              <a:rPr lang="pt-BR" altLang="pt-BR" sz="3200" b="1" u="sng" baseline="30000"/>
              <a:t>1</a:t>
            </a:r>
            <a:r>
              <a:rPr lang="pt-BR" altLang="pt-BR" sz="3200" b="1"/>
              <a:t>, CO-AUTHOR</a:t>
            </a:r>
            <a:r>
              <a:rPr lang="pt-BR" altLang="pt-BR" sz="3200" b="1" baseline="30000"/>
              <a:t>2</a:t>
            </a:r>
            <a:r>
              <a:rPr lang="pt-BR" altLang="pt-BR" sz="3200" b="1"/>
              <a:t>, CO-AUTHOR</a:t>
            </a:r>
            <a:r>
              <a:rPr lang="pt-BR" altLang="pt-BR" sz="3200" b="1" baseline="30000"/>
              <a:t>3</a:t>
            </a:r>
            <a:endParaRPr lang="pt-BR" altLang="pt-BR" sz="3200" b="1"/>
          </a:p>
          <a:p>
            <a:pPr algn="ctr"/>
            <a:endParaRPr lang="en-US" altLang="pt-BR" sz="2800" b="1">
              <a:cs typeface="Times New Roman" panose="02020603050405020304" pitchFamily="18" charset="0"/>
            </a:endParaRPr>
          </a:p>
          <a:p>
            <a:pPr algn="ctr"/>
            <a:r>
              <a:rPr lang="en-US" altLang="pt-BR" sz="2800" i="1" baseline="30000">
                <a:latin typeface="Arial" panose="020B0604020202020204" pitchFamily="34" charset="0"/>
              </a:rPr>
              <a:t>1</a:t>
            </a:r>
            <a:r>
              <a:rPr lang="en-US" altLang="pt-BR" sz="2800" i="1">
                <a:latin typeface="Arial" panose="020B0604020202020204" pitchFamily="34" charset="0"/>
              </a:rPr>
              <a:t>Postgraduate Program in Pharmaceutical Sciences, Laboratory of XXXX, State University of Maringa, Maringa, Parana, Brazil.</a:t>
            </a:r>
          </a:p>
          <a:p>
            <a:pPr algn="ctr" eaLnBrk="1" hangingPunct="1"/>
            <a:r>
              <a:rPr lang="en-US" altLang="pt-BR" sz="2800" i="1" baseline="30000">
                <a:latin typeface="Arial" panose="020B0604020202020204" pitchFamily="34" charset="0"/>
              </a:rPr>
              <a:t>2</a:t>
            </a:r>
            <a:r>
              <a:rPr lang="en-US" altLang="pt-BR" sz="2800" i="1">
                <a:latin typeface="Arial" panose="020B0604020202020204" pitchFamily="34" charset="0"/>
              </a:rPr>
              <a:t>Department of Pharmacy, State University of Maringa, Maringa, Parana, Brazil.</a:t>
            </a:r>
          </a:p>
          <a:p>
            <a:pPr algn="ctr" eaLnBrk="1" hangingPunct="1"/>
            <a:r>
              <a:rPr lang="en-US" altLang="pt-BR" sz="2800" i="1" baseline="30000">
                <a:latin typeface="Arial" panose="020B0604020202020204" pitchFamily="34" charset="0"/>
              </a:rPr>
              <a:t>3</a:t>
            </a:r>
            <a:r>
              <a:rPr lang="en-US" altLang="pt-BR" sz="2800" i="1">
                <a:latin typeface="Arial" panose="020B0604020202020204" pitchFamily="34" charset="0"/>
              </a:rPr>
              <a:t>Departament of  XXXX, State University of Maringa, Maringa, Parana, Brazil.</a:t>
            </a:r>
          </a:p>
          <a:p>
            <a:pPr algn="ctr"/>
            <a:r>
              <a:rPr lang="en-GB" altLang="pt-BR" sz="2800">
                <a:cs typeface="Times New Roman" panose="02020603050405020304" pitchFamily="18" charset="0"/>
              </a:rPr>
              <a:t>E-mail: </a:t>
            </a:r>
            <a:r>
              <a:rPr lang="en-US" altLang="pt-BR" sz="2800">
                <a:cs typeface="Times New Roman" panose="02020603050405020304" pitchFamily="18" charset="0"/>
              </a:rPr>
              <a:t>fulano@gmail.com </a:t>
            </a:r>
            <a:endParaRPr lang="pt-BR" altLang="pt-BR" sz="2800"/>
          </a:p>
          <a:p>
            <a:pPr algn="ctr"/>
            <a:endParaRPr lang="pt-BR" altLang="pt-BR" sz="2800">
              <a:cs typeface="Times New Roman" panose="02020603050405020304" pitchFamily="18" charset="0"/>
            </a:endParaRPr>
          </a:p>
        </p:txBody>
      </p:sp>
      <p:sp>
        <p:nvSpPr>
          <p:cNvPr id="7175" name="CaixaDeTexto 96">
            <a:extLst>
              <a:ext uri="{FF2B5EF4-FFF2-40B4-BE49-F238E27FC236}">
                <a16:creationId xmlns:a16="http://schemas.microsoft.com/office/drawing/2014/main" id="{47F754A1-ECCC-444D-918C-D1E3A160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6561713"/>
            <a:ext cx="281511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pt-BR" sz="3600"/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7176" name="Rectangle 152">
            <a:extLst>
              <a:ext uri="{FF2B5EF4-FFF2-40B4-BE49-F238E27FC236}">
                <a16:creationId xmlns:a16="http://schemas.microsoft.com/office/drawing/2014/main" id="{365E324E-AE91-425F-9D35-45B3ABEF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525"/>
            <a:ext cx="18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177" name="Rectangle 153">
            <a:extLst>
              <a:ext uri="{FF2B5EF4-FFF2-40B4-BE49-F238E27FC236}">
                <a16:creationId xmlns:a16="http://schemas.microsoft.com/office/drawing/2014/main" id="{AD3BFF71-7C7B-4BB2-B191-7A0C0067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525"/>
            <a:ext cx="18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178" name="Rectangle 154">
            <a:extLst>
              <a:ext uri="{FF2B5EF4-FFF2-40B4-BE49-F238E27FC236}">
                <a16:creationId xmlns:a16="http://schemas.microsoft.com/office/drawing/2014/main" id="{48BB3B7A-A73A-4018-8B40-E124ED6A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525"/>
            <a:ext cx="18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179" name="Retângulo 83">
            <a:extLst>
              <a:ext uri="{FF2B5EF4-FFF2-40B4-BE49-F238E27FC236}">
                <a16:creationId xmlns:a16="http://schemas.microsoft.com/office/drawing/2014/main" id="{20241B79-656E-4F89-BB6E-F05C99E5C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5288" y="30411738"/>
            <a:ext cx="118983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t-BR" altLang="pt-BR" sz="2600"/>
          </a:p>
          <a:p>
            <a:pPr algn="just">
              <a:buFontTx/>
              <a:buAutoNum type="arabicPeriod"/>
            </a:pPr>
            <a:endParaRPr lang="pt-BR" altLang="pt-BR" sz="2600">
              <a:cs typeface="Times New Roman" panose="02020603050405020304" pitchFamily="18" charset="0"/>
            </a:endParaRPr>
          </a:p>
        </p:txBody>
      </p:sp>
      <p:sp>
        <p:nvSpPr>
          <p:cNvPr id="7180" name="Retângulo 5">
            <a:extLst>
              <a:ext uri="{FF2B5EF4-FFF2-40B4-BE49-F238E27FC236}">
                <a16:creationId xmlns:a16="http://schemas.microsoft.com/office/drawing/2014/main" id="{F8388973-8043-4CA3-8153-05DAF5F1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8950" y="21907500"/>
            <a:ext cx="121967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endParaRPr lang="pt-BR" altLang="pt-BR" sz="3000"/>
          </a:p>
        </p:txBody>
      </p:sp>
      <p:sp>
        <p:nvSpPr>
          <p:cNvPr id="7181" name="Retângulo 80">
            <a:extLst>
              <a:ext uri="{FF2B5EF4-FFF2-40B4-BE49-F238E27FC236}">
                <a16:creationId xmlns:a16="http://schemas.microsoft.com/office/drawing/2014/main" id="{19A3D630-453A-4BC6-A718-EAB2A67B9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19265900"/>
            <a:ext cx="11952287" cy="1248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pt-BR" sz="350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altLang="pt-BR" sz="3500">
              <a:cs typeface="Times New Roman" panose="02020603050405020304" pitchFamily="18" charset="0"/>
            </a:endParaRPr>
          </a:p>
          <a:p>
            <a:pPr algn="just" eaLnBrk="1" hangingPunct="1"/>
            <a:endParaRPr lang="pt-BR" altLang="pt-BR" sz="3500">
              <a:cs typeface="Times New Roman" panose="02020603050405020304" pitchFamily="18" charset="0"/>
            </a:endParaRPr>
          </a:p>
          <a:p>
            <a:pPr algn="just" eaLnBrk="1" hangingPunct="1"/>
            <a:endParaRPr lang="pt-BR" altLang="pt-BR" sz="3500">
              <a:cs typeface="Times New Roman" panose="02020603050405020304" pitchFamily="18" charset="0"/>
            </a:endParaRPr>
          </a:p>
          <a:p>
            <a:pPr algn="just" eaLnBrk="1" hangingPunct="1"/>
            <a:endParaRPr lang="pt-BR" altLang="pt-BR" sz="3500">
              <a:cs typeface="Times New Roman" panose="02020603050405020304" pitchFamily="18" charset="0"/>
            </a:endParaRPr>
          </a:p>
          <a:p>
            <a:pPr algn="just" eaLnBrk="1" hangingPunct="1"/>
            <a:endParaRPr lang="pt-BR" altLang="pt-BR" sz="3500">
              <a:cs typeface="Times New Roman" panose="02020603050405020304" pitchFamily="18" charset="0"/>
            </a:endParaRPr>
          </a:p>
          <a:p>
            <a:pPr algn="just" eaLnBrk="1" hangingPunct="1"/>
            <a:endParaRPr lang="pt-BR" altLang="pt-BR" sz="3500">
              <a:cs typeface="Times New Roman" panose="02020603050405020304" pitchFamily="18" charset="0"/>
            </a:endParaRPr>
          </a:p>
          <a:p>
            <a:pPr algn="just" eaLnBrk="1" hangingPunct="1"/>
            <a:endParaRPr lang="pt-BR" altLang="pt-BR" sz="3500">
              <a:cs typeface="Times New Roman" panose="02020603050405020304" pitchFamily="18" charset="0"/>
            </a:endParaRPr>
          </a:p>
        </p:txBody>
      </p:sp>
      <p:sp>
        <p:nvSpPr>
          <p:cNvPr id="7182" name="Retângulo 1">
            <a:extLst>
              <a:ext uri="{FF2B5EF4-FFF2-40B4-BE49-F238E27FC236}">
                <a16:creationId xmlns:a16="http://schemas.microsoft.com/office/drawing/2014/main" id="{6AF3AFBE-CECE-4831-8BA2-4BC3CEDBF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39346188"/>
            <a:ext cx="26871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4800" baseline="30000"/>
              <a:t>[1] XXXXXXXXXXXXXXXXXXXXXXXXXXXXXXXXXXXXXXXXXX. </a:t>
            </a:r>
            <a:endParaRPr lang="pt-BR" altLang="pt-BR" sz="4000"/>
          </a:p>
        </p:txBody>
      </p:sp>
      <p:sp>
        <p:nvSpPr>
          <p:cNvPr id="7183" name="Retângulo 2">
            <a:extLst>
              <a:ext uri="{FF2B5EF4-FFF2-40B4-BE49-F238E27FC236}">
                <a16:creationId xmlns:a16="http://schemas.microsoft.com/office/drawing/2014/main" id="{C2FE3163-F1CA-4CAA-AB6D-88B5D8E7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019500"/>
            <a:ext cx="122412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3000"/>
              <a:t>﻿Table 1.XXXXXXX</a:t>
            </a:r>
          </a:p>
        </p:txBody>
      </p:sp>
      <p:pic>
        <p:nvPicPr>
          <p:cNvPr id="7184" name="Picture 2" descr="Resultado de imagem para universidade estadual de maringá">
            <a:extLst>
              <a:ext uri="{FF2B5EF4-FFF2-40B4-BE49-F238E27FC236}">
                <a16:creationId xmlns:a16="http://schemas.microsoft.com/office/drawing/2014/main" id="{2ECB8F75-DD53-4530-B795-1CCDA34E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55763"/>
            <a:ext cx="60039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CaixaDeTexto 10">
            <a:extLst>
              <a:ext uri="{FF2B5EF4-FFF2-40B4-BE49-F238E27FC236}">
                <a16:creationId xmlns:a16="http://schemas.microsoft.com/office/drawing/2014/main" id="{5C737768-9F0A-4B58-B67F-4980A3A2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25" y="10366375"/>
            <a:ext cx="582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F7</a:t>
            </a:r>
          </a:p>
        </p:txBody>
      </p:sp>
      <p:sp>
        <p:nvSpPr>
          <p:cNvPr id="7186" name="CaixaDeTexto 12">
            <a:extLst>
              <a:ext uri="{FF2B5EF4-FFF2-40B4-BE49-F238E27FC236}">
                <a16:creationId xmlns:a16="http://schemas.microsoft.com/office/drawing/2014/main" id="{DE2B0DCB-57B9-4FD2-B11B-A6B7D9CCC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3313" y="13533438"/>
            <a:ext cx="6492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T0</a:t>
            </a:r>
          </a:p>
        </p:txBody>
      </p:sp>
      <p:sp>
        <p:nvSpPr>
          <p:cNvPr id="7187" name="CaixaDeTexto 16">
            <a:extLst>
              <a:ext uri="{FF2B5EF4-FFF2-40B4-BE49-F238E27FC236}">
                <a16:creationId xmlns:a16="http://schemas.microsoft.com/office/drawing/2014/main" id="{1B069E93-DC4B-43DD-957F-2E3ED806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5313" y="13420725"/>
            <a:ext cx="720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T12</a:t>
            </a:r>
          </a:p>
        </p:txBody>
      </p:sp>
      <p:sp>
        <p:nvSpPr>
          <p:cNvPr id="7188" name="CaixaDeTexto 86">
            <a:extLst>
              <a:ext uri="{FF2B5EF4-FFF2-40B4-BE49-F238E27FC236}">
                <a16:creationId xmlns:a16="http://schemas.microsoft.com/office/drawing/2014/main" id="{6AEB4881-D7EB-4B63-B616-46B01560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8175" y="10398125"/>
            <a:ext cx="5826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F7</a:t>
            </a:r>
          </a:p>
        </p:txBody>
      </p:sp>
      <p:sp>
        <p:nvSpPr>
          <p:cNvPr id="7189" name="CaixaDeTexto 92">
            <a:extLst>
              <a:ext uri="{FF2B5EF4-FFF2-40B4-BE49-F238E27FC236}">
                <a16:creationId xmlns:a16="http://schemas.microsoft.com/office/drawing/2014/main" id="{DA9A5076-E09F-411B-A46B-F44BDC32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9013" y="14043025"/>
            <a:ext cx="7699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F16</a:t>
            </a:r>
          </a:p>
        </p:txBody>
      </p:sp>
      <p:sp>
        <p:nvSpPr>
          <p:cNvPr id="7190" name="CaixaDeTexto 94">
            <a:extLst>
              <a:ext uri="{FF2B5EF4-FFF2-40B4-BE49-F238E27FC236}">
                <a16:creationId xmlns:a16="http://schemas.microsoft.com/office/drawing/2014/main" id="{83B31CEC-B1AB-4316-984D-033E3475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25" y="13998575"/>
            <a:ext cx="769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F16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CCC14DA6-FA58-4F25-AF75-BE0E0C4D436B}"/>
              </a:ext>
            </a:extLst>
          </p:cNvPr>
          <p:cNvSpPr/>
          <p:nvPr/>
        </p:nvSpPr>
        <p:spPr>
          <a:xfrm>
            <a:off x="2484438" y="7980363"/>
            <a:ext cx="11952287" cy="1038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Georgia" panose="02040502050405020303" pitchFamily="18" charset="0"/>
                <a:cs typeface="Arial" pitchFamily="34" charset="0"/>
              </a:rPr>
              <a:t>INTRODUCTION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DE65B87D-5E74-4FEB-B1AF-1459ABA4E018}"/>
              </a:ext>
            </a:extLst>
          </p:cNvPr>
          <p:cNvSpPr/>
          <p:nvPr/>
        </p:nvSpPr>
        <p:spPr>
          <a:xfrm>
            <a:off x="2459038" y="13811250"/>
            <a:ext cx="11952287" cy="974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Georgia" panose="02040502050405020303" pitchFamily="18" charset="0"/>
                <a:cs typeface="Arial" pitchFamily="34" charset="0"/>
              </a:rPr>
              <a:t>METHODOLOGY</a:t>
            </a:r>
          </a:p>
        </p:txBody>
      </p: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D66A038F-C8D1-4F37-B64F-F54B495D86D1}"/>
              </a:ext>
            </a:extLst>
          </p:cNvPr>
          <p:cNvSpPr/>
          <p:nvPr/>
        </p:nvSpPr>
        <p:spPr>
          <a:xfrm>
            <a:off x="2446338" y="18194338"/>
            <a:ext cx="11952287" cy="1038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166" name="Retângulo 165">
            <a:extLst>
              <a:ext uri="{FF2B5EF4-FFF2-40B4-BE49-F238E27FC236}">
                <a16:creationId xmlns:a16="http://schemas.microsoft.com/office/drawing/2014/main" id="{B68026D2-3220-492E-A00A-99735C6A3E15}"/>
              </a:ext>
            </a:extLst>
          </p:cNvPr>
          <p:cNvSpPr/>
          <p:nvPr/>
        </p:nvSpPr>
        <p:spPr>
          <a:xfrm>
            <a:off x="2484438" y="35547300"/>
            <a:ext cx="28151137" cy="1014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Georgia" panose="02040502050405020303" pitchFamily="18" charset="0"/>
                <a:cs typeface="Arial" pitchFamily="34" charset="0"/>
              </a:rPr>
              <a:t>CONCLUSION</a:t>
            </a:r>
          </a:p>
        </p:txBody>
      </p:sp>
      <p:sp>
        <p:nvSpPr>
          <p:cNvPr id="167" name="Retângulo 166">
            <a:extLst>
              <a:ext uri="{FF2B5EF4-FFF2-40B4-BE49-F238E27FC236}">
                <a16:creationId xmlns:a16="http://schemas.microsoft.com/office/drawing/2014/main" id="{9589F4E3-434F-4352-9A20-ACE8F7FB0E08}"/>
              </a:ext>
            </a:extLst>
          </p:cNvPr>
          <p:cNvSpPr/>
          <p:nvPr/>
        </p:nvSpPr>
        <p:spPr>
          <a:xfrm>
            <a:off x="2484438" y="38427025"/>
            <a:ext cx="28151137" cy="904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Georgia" panose="02040502050405020303" pitchFamily="18" charset="0"/>
                <a:cs typeface="Arial" pitchFamily="34" charset="0"/>
              </a:rPr>
              <a:t>REFERENCE (S)</a:t>
            </a:r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7B440C17-2A0F-42FD-A747-EF60E41E78FB}"/>
              </a:ext>
            </a:extLst>
          </p:cNvPr>
          <p:cNvSpPr/>
          <p:nvPr/>
        </p:nvSpPr>
        <p:spPr>
          <a:xfrm>
            <a:off x="14020800" y="40246300"/>
            <a:ext cx="4703763" cy="692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Georgia" panose="02040502050405020303" pitchFamily="18" charset="0"/>
                <a:cs typeface="Arial" pitchFamily="34" charset="0"/>
              </a:rPr>
              <a:t>ACKNOWLEDGEMENTS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327A051-E069-4587-9F61-635ECC5324F7}"/>
              </a:ext>
            </a:extLst>
          </p:cNvPr>
          <p:cNvGraphicFramePr>
            <a:graphicFrameLocks noGrp="1"/>
          </p:cNvGraphicFramePr>
          <p:nvPr/>
        </p:nvGraphicFramePr>
        <p:xfrm>
          <a:off x="2493963" y="29751338"/>
          <a:ext cx="11691937" cy="3371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54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05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39" name="Retângulo 2">
            <a:extLst>
              <a:ext uri="{FF2B5EF4-FFF2-40B4-BE49-F238E27FC236}">
                <a16:creationId xmlns:a16="http://schemas.microsoft.com/office/drawing/2014/main" id="{703F4BC8-7C44-462B-86E9-2BAD5165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800" y="16051213"/>
            <a:ext cx="150907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/>
              <a:t>﻿</a:t>
            </a:r>
            <a:r>
              <a:rPr lang="pt-BR" altLang="pt-BR" sz="3000" b="1"/>
              <a:t>Figure 1. XXXXXXXXXXXXXXXXXXXXXXXXXXXXXXXXXXXXXXXXXXXXXXX</a:t>
            </a:r>
            <a:r>
              <a:rPr lang="pt-BR" altLang="pt-BR" sz="3000"/>
              <a:t> </a:t>
            </a:r>
          </a:p>
        </p:txBody>
      </p:sp>
      <p:sp>
        <p:nvSpPr>
          <p:cNvPr id="7240" name="Retângulo 2">
            <a:extLst>
              <a:ext uri="{FF2B5EF4-FFF2-40B4-BE49-F238E27FC236}">
                <a16:creationId xmlns:a16="http://schemas.microsoft.com/office/drawing/2014/main" id="{C513B982-818E-4B79-B51B-C3B157E20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738" y="26319163"/>
            <a:ext cx="154638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/>
              <a:t>﻿</a:t>
            </a:r>
            <a:r>
              <a:rPr lang="pt-BR" altLang="pt-BR" sz="3000" b="1"/>
              <a:t>Figure 2. XXXXXXXXXXXXXXXXXXXXXXXXXXXXXXXXXXXXXXXXXXXXXXXX</a:t>
            </a:r>
            <a:r>
              <a:rPr lang="pt-BR" altLang="pt-BR" sz="3000"/>
              <a:t> </a:t>
            </a:r>
          </a:p>
        </p:txBody>
      </p:sp>
      <p:sp>
        <p:nvSpPr>
          <p:cNvPr id="7241" name="Retângulo 2">
            <a:extLst>
              <a:ext uri="{FF2B5EF4-FFF2-40B4-BE49-F238E27FC236}">
                <a16:creationId xmlns:a16="http://schemas.microsoft.com/office/drawing/2014/main" id="{D44F96D9-F845-4FE5-A52D-7FB4F8C60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33807400"/>
            <a:ext cx="12241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400"/>
              <a:t>﻿</a:t>
            </a:r>
          </a:p>
        </p:txBody>
      </p:sp>
      <p:pic>
        <p:nvPicPr>
          <p:cNvPr id="7242" name="Imagem 3">
            <a:extLst>
              <a:ext uri="{FF2B5EF4-FFF2-40B4-BE49-F238E27FC236}">
                <a16:creationId xmlns:a16="http://schemas.microsoft.com/office/drawing/2014/main" id="{223FFAE2-F713-42E9-A4FE-64146C12E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188" y="7875588"/>
            <a:ext cx="8142287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3" name="Imagem 4">
            <a:extLst>
              <a:ext uri="{FF2B5EF4-FFF2-40B4-BE49-F238E27FC236}">
                <a16:creationId xmlns:a16="http://schemas.microsoft.com/office/drawing/2014/main" id="{2B5F8540-5A24-4D2E-8072-967FF1322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638" y="17803813"/>
            <a:ext cx="14592300" cy="820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44" name="Grupo 2">
            <a:extLst>
              <a:ext uri="{FF2B5EF4-FFF2-40B4-BE49-F238E27FC236}">
                <a16:creationId xmlns:a16="http://schemas.microsoft.com/office/drawing/2014/main" id="{9069DF80-8293-4664-8EB2-EA1BBDCF55CC}"/>
              </a:ext>
            </a:extLst>
          </p:cNvPr>
          <p:cNvGrpSpPr>
            <a:grpSpLocks/>
          </p:cNvGrpSpPr>
          <p:nvPr/>
        </p:nvGrpSpPr>
        <p:grpSpPr bwMode="auto">
          <a:xfrm>
            <a:off x="26528713" y="981075"/>
            <a:ext cx="5511800" cy="6199188"/>
            <a:chOff x="26527930" y="981075"/>
            <a:chExt cx="5512583" cy="6199188"/>
          </a:xfrm>
        </p:grpSpPr>
        <p:grpSp>
          <p:nvGrpSpPr>
            <p:cNvPr id="7245" name="Grupo 2">
              <a:extLst>
                <a:ext uri="{FF2B5EF4-FFF2-40B4-BE49-F238E27FC236}">
                  <a16:creationId xmlns:a16="http://schemas.microsoft.com/office/drawing/2014/main" id="{3AD2CBE2-FCE5-4F97-9446-4BDBFD7D2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27930" y="981075"/>
              <a:ext cx="5512583" cy="6199188"/>
              <a:chOff x="26527930" y="981075"/>
              <a:chExt cx="5512583" cy="6199505"/>
            </a:xfrm>
          </p:grpSpPr>
          <p:pic>
            <p:nvPicPr>
              <p:cNvPr id="7247" name="Imagem 2">
                <a:extLst>
                  <a:ext uri="{FF2B5EF4-FFF2-40B4-BE49-F238E27FC236}">
                    <a16:creationId xmlns:a16="http://schemas.microsoft.com/office/drawing/2014/main" id="{7F30BEE1-161A-4750-877C-F49C077A8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46225" y="981075"/>
                <a:ext cx="5094288" cy="509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8" name="Picture 223" descr="Coordenação de Aperfeiçoamento de Pessoal de Nível Superior – Wikipédia, a  enciclopédia livre">
                <a:extLst>
                  <a:ext uri="{FF2B5EF4-FFF2-40B4-BE49-F238E27FC236}">
                    <a16:creationId xmlns:a16="http://schemas.microsoft.com/office/drawing/2014/main" id="{6F315F69-2D3B-4FF6-9401-8BC751630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27930" y="5722718"/>
                <a:ext cx="1509075" cy="1329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9" name="Picture 101">
                <a:extLst>
                  <a:ext uri="{FF2B5EF4-FFF2-40B4-BE49-F238E27FC236}">
                    <a16:creationId xmlns:a16="http://schemas.microsoft.com/office/drawing/2014/main" id="{38CCFC29-3CEF-4199-9B51-2E76ED950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55" r="27110"/>
              <a:stretch>
                <a:fillRect/>
              </a:stretch>
            </p:blipFill>
            <p:spPr bwMode="auto">
              <a:xfrm>
                <a:off x="28059562" y="5653477"/>
                <a:ext cx="1274263" cy="1527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246" name="Picture 80" descr="C:\Users\mcarl_bu5j5\OneDrive\Documentos\DOUTORADO\Congresso e Cursos\Seminário Anual do PCF\FA.png">
              <a:extLst>
                <a:ext uri="{FF2B5EF4-FFF2-40B4-BE49-F238E27FC236}">
                  <a16:creationId xmlns:a16="http://schemas.microsoft.com/office/drawing/2014/main" id="{546F2DEC-F8A9-481D-96DF-92AD685DA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2191" y="5944212"/>
              <a:ext cx="2793304" cy="110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Classi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TC030006182[[fn=Classic Theme 2007]]</Template>
  <TotalTime>10863</TotalTime>
  <Words>122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Times New Roman</vt:lpstr>
      <vt:lpstr>Arial</vt:lpstr>
      <vt:lpstr>Calibri</vt:lpstr>
      <vt:lpstr>Calibri Light</vt:lpstr>
      <vt:lpstr>Gill Sans MT</vt:lpstr>
      <vt:lpstr>Calisto MT</vt:lpstr>
      <vt:lpstr>Georgia</vt:lpstr>
      <vt:lpstr>Classic</vt:lpstr>
      <vt:lpstr>Tema do Office</vt:lpstr>
      <vt:lpstr>Apresentação do PowerPoint</vt:lpstr>
    </vt:vector>
  </TitlesOfParts>
  <Company>Univ. Estadual de Maringá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PPG</dc:creator>
  <cp:lastModifiedBy>Usuario</cp:lastModifiedBy>
  <cp:revision>555</cp:revision>
  <cp:lastPrinted>2003-08-04T11:53:07Z</cp:lastPrinted>
  <dcterms:created xsi:type="dcterms:W3CDTF">2001-09-05T18:24:56Z</dcterms:created>
  <dcterms:modified xsi:type="dcterms:W3CDTF">2022-11-07T20:07:38Z</dcterms:modified>
</cp:coreProperties>
</file>