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-1902" y="-16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F45B-7640-4458-A9C0-95EAC944649A}" type="datetimeFigureOut">
              <a:rPr lang="pt-BR" smtClean="0"/>
              <a:pPr/>
              <a:t>08/03/2018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7DC4-87AF-484B-8930-05F249653D7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329791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F45B-7640-4458-A9C0-95EAC944649A}" type="datetimeFigureOut">
              <a:rPr lang="pt-BR" smtClean="0"/>
              <a:pPr/>
              <a:t>08/03/2018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7DC4-87AF-484B-8930-05F249653D7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579882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F45B-7640-4458-A9C0-95EAC944649A}" type="datetimeFigureOut">
              <a:rPr lang="pt-BR" smtClean="0"/>
              <a:pPr/>
              <a:t>08/03/2018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7DC4-87AF-484B-8930-05F249653D7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43219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F45B-7640-4458-A9C0-95EAC944649A}" type="datetimeFigureOut">
              <a:rPr lang="pt-BR" smtClean="0"/>
              <a:pPr/>
              <a:t>08/03/2018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7DC4-87AF-484B-8930-05F249653D7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79857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F45B-7640-4458-A9C0-95EAC944649A}" type="datetimeFigureOut">
              <a:rPr lang="pt-BR" smtClean="0"/>
              <a:pPr/>
              <a:t>08/03/2018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7DC4-87AF-484B-8930-05F249653D7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1981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F45B-7640-4458-A9C0-95EAC944649A}" type="datetimeFigureOut">
              <a:rPr lang="pt-BR" smtClean="0"/>
              <a:pPr/>
              <a:t>08/03/2018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7DC4-87AF-484B-8930-05F249653D7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18852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F45B-7640-4458-A9C0-95EAC944649A}" type="datetimeFigureOut">
              <a:rPr lang="pt-BR" smtClean="0"/>
              <a:pPr/>
              <a:t>08/03/2018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7DC4-87AF-484B-8930-05F249653D7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953839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F45B-7640-4458-A9C0-95EAC944649A}" type="datetimeFigureOut">
              <a:rPr lang="pt-BR" smtClean="0"/>
              <a:pPr/>
              <a:t>08/03/2018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7DC4-87AF-484B-8930-05F249653D7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11785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F45B-7640-4458-A9C0-95EAC944649A}" type="datetimeFigureOut">
              <a:rPr lang="pt-BR" smtClean="0"/>
              <a:pPr/>
              <a:t>08/03/2018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7DC4-87AF-484B-8930-05F249653D7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675403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F45B-7640-4458-A9C0-95EAC944649A}" type="datetimeFigureOut">
              <a:rPr lang="pt-BR" smtClean="0"/>
              <a:pPr/>
              <a:t>08/03/2018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7DC4-87AF-484B-8930-05F249653D7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22032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EF45B-7640-4458-A9C0-95EAC944649A}" type="datetimeFigureOut">
              <a:rPr lang="pt-BR" smtClean="0"/>
              <a:pPr/>
              <a:t>08/03/2018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47DC4-87AF-484B-8930-05F249653D7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40494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EF45B-7640-4458-A9C0-95EAC944649A}" type="datetimeFigureOut">
              <a:rPr lang="pt-BR" smtClean="0"/>
              <a:pPr/>
              <a:t>08/03/2018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47DC4-87AF-484B-8930-05F249653D7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82167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ervicosweb.cnpq.br/wspessoa/servletrecuperafoto?tipo=1&amp;id=K4790296P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47843" y="2030240"/>
            <a:ext cx="2061502" cy="1949605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m relacionad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327091" y="-458867"/>
            <a:ext cx="4655883" cy="4978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124327" y="585353"/>
            <a:ext cx="83373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600" dirty="0"/>
              <a:t>Pós-Graduação na Odontologia Brasileira – Estágio Atual e </a:t>
            </a:r>
            <a:r>
              <a:rPr lang="pt-BR" sz="3600" dirty="0" smtClean="0"/>
              <a:t>perspectivas</a:t>
            </a:r>
            <a:endParaRPr lang="pt-BR" sz="3220" b="1" dirty="0">
              <a:latin typeface="Candara" panose="020E0502030303020204" pitchFamily="34" charset="0"/>
              <a:ea typeface="Sweet Pea" pitchFamily="2" charset="-128"/>
              <a:cs typeface="Sweet Pea" pitchFamily="2" charset="-128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3035628" y="2238839"/>
            <a:ext cx="6085304" cy="1312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pt-BR" sz="2800" b="1" dirty="0"/>
              <a:t>Prof. Dr. Carlos José Soares </a:t>
            </a:r>
            <a:endParaRPr lang="pt-BR" sz="537" dirty="0" smtClean="0">
              <a:solidFill>
                <a:srgbClr val="326C99"/>
              </a:solidFill>
            </a:endParaRPr>
          </a:p>
          <a:p>
            <a:pPr algn="r"/>
            <a:r>
              <a:rPr lang="pt-BR" sz="1600" dirty="0"/>
              <a:t>Professor Adjunto 3 da Faculdade de Odontologia da UFU</a:t>
            </a:r>
            <a:r>
              <a:rPr lang="pt-BR" sz="1449" dirty="0" smtClean="0"/>
              <a:t/>
            </a:r>
            <a:br>
              <a:rPr lang="pt-BR" sz="1449" dirty="0" smtClean="0"/>
            </a:br>
            <a:r>
              <a:rPr lang="pt-BR" sz="1449" dirty="0" smtClean="0"/>
              <a:t>Coordenador de Área da Odontologia na CAPES</a:t>
            </a:r>
          </a:p>
          <a:p>
            <a:pPr algn="r"/>
            <a:r>
              <a:rPr lang="pt-BR" sz="1600" dirty="0"/>
              <a:t>Bolsista de Produtividade em Pesquisa do CNPq - Nível 1C</a:t>
            </a:r>
          </a:p>
          <a:p>
            <a:pPr algn="r"/>
            <a:endParaRPr lang="pt-BR" sz="483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8132928" y="5649161"/>
            <a:ext cx="1410756" cy="303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73" dirty="0">
                <a:solidFill>
                  <a:srgbClr val="060A51"/>
                </a:solidFill>
                <a:ea typeface="Segoe UI Symbol" panose="020B0502040204020203" pitchFamily="34" charset="0"/>
              </a:rPr>
              <a:t>APOIO: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7846487" y="5901938"/>
            <a:ext cx="3804378" cy="978754"/>
            <a:chOff x="7816122" y="5293130"/>
            <a:chExt cx="3804378" cy="978754"/>
          </a:xfrm>
        </p:grpSpPr>
        <p:pic>
          <p:nvPicPr>
            <p:cNvPr id="20" name="Picture 2" descr="http://www.din.uem.br/uem.gif/image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6122" y="5293130"/>
              <a:ext cx="978754" cy="9787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CaixaDeTexto 20"/>
            <p:cNvSpPr txBox="1"/>
            <p:nvPr/>
          </p:nvSpPr>
          <p:spPr>
            <a:xfrm>
              <a:off x="8542921" y="5675155"/>
              <a:ext cx="3077579" cy="284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49" dirty="0"/>
                <a:t>Universidade Estadual de </a:t>
              </a:r>
              <a:r>
                <a:rPr lang="pt-BR" sz="1249" dirty="0" err="1"/>
                <a:t>Maringá|UEM</a:t>
              </a:r>
              <a:endParaRPr lang="pt-BR" sz="1249" dirty="0"/>
            </a:p>
          </p:txBody>
        </p:sp>
      </p:grpSp>
      <p:sp>
        <p:nvSpPr>
          <p:cNvPr id="22" name="CaixaDeTexto 21"/>
          <p:cNvSpPr txBox="1"/>
          <p:nvPr/>
        </p:nvSpPr>
        <p:spPr>
          <a:xfrm>
            <a:off x="4284570" y="5649161"/>
            <a:ext cx="1549172" cy="303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73" dirty="0" smtClean="0">
                <a:solidFill>
                  <a:srgbClr val="060A51"/>
                </a:solidFill>
                <a:ea typeface="Segoe UI Symbol" panose="020B0502040204020203" pitchFamily="34" charset="0"/>
              </a:rPr>
              <a:t>ORGANIZAÇÃO:</a:t>
            </a:r>
            <a:endParaRPr lang="pt-BR" sz="1373" dirty="0">
              <a:solidFill>
                <a:srgbClr val="060A51"/>
              </a:solidFill>
              <a:ea typeface="Segoe UI Symbol" panose="020B0502040204020203" pitchFamily="34" charset="0"/>
            </a:endParaRPr>
          </a:p>
        </p:txBody>
      </p:sp>
      <p:grpSp>
        <p:nvGrpSpPr>
          <p:cNvPr id="3" name="Grupo 2"/>
          <p:cNvGrpSpPr/>
          <p:nvPr/>
        </p:nvGrpSpPr>
        <p:grpSpPr>
          <a:xfrm>
            <a:off x="4284570" y="5986953"/>
            <a:ext cx="3079032" cy="593111"/>
            <a:chOff x="10552520" y="22617834"/>
            <a:chExt cx="11475097" cy="2210441"/>
          </a:xfrm>
        </p:grpSpPr>
        <p:sp>
          <p:nvSpPr>
            <p:cNvPr id="23" name="CaixaDeTexto 22"/>
            <p:cNvSpPr txBox="1"/>
            <p:nvPr/>
          </p:nvSpPr>
          <p:spPr>
            <a:xfrm>
              <a:off x="10552520" y="22617834"/>
              <a:ext cx="3641138" cy="2210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3254" b="1" dirty="0"/>
                <a:t>PGO</a:t>
              </a:r>
            </a:p>
          </p:txBody>
        </p:sp>
        <p:sp>
          <p:nvSpPr>
            <p:cNvPr id="24" name="CaixaDeTexto 23"/>
            <p:cNvSpPr txBox="1"/>
            <p:nvPr/>
          </p:nvSpPr>
          <p:spPr>
            <a:xfrm>
              <a:off x="13419684" y="22869870"/>
              <a:ext cx="8607933" cy="17769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249" dirty="0"/>
                <a:t>Programa de Pós-Graduação </a:t>
              </a:r>
            </a:p>
            <a:p>
              <a:pPr algn="ctr"/>
              <a:r>
                <a:rPr lang="pt-BR" sz="1249" dirty="0"/>
                <a:t>em Odontologia Integrada</a:t>
              </a:r>
            </a:p>
          </p:txBody>
        </p:sp>
      </p:grpSp>
      <p:sp>
        <p:nvSpPr>
          <p:cNvPr id="25" name="Retângulo 24"/>
          <p:cNvSpPr/>
          <p:nvPr/>
        </p:nvSpPr>
        <p:spPr>
          <a:xfrm>
            <a:off x="650572" y="4132245"/>
            <a:ext cx="9882759" cy="14882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157"/>
              </a:spcAft>
            </a:pPr>
            <a:r>
              <a:rPr lang="pt-BR" sz="2683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Data: </a:t>
            </a:r>
            <a:r>
              <a:rPr lang="pt-BR" sz="2683" dirty="0" smtClean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03/04/18</a:t>
            </a:r>
            <a:endParaRPr lang="pt-BR" sz="2683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57"/>
              </a:spcAft>
            </a:pPr>
            <a:r>
              <a:rPr lang="pt-BR" sz="2683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Horário: </a:t>
            </a:r>
            <a:r>
              <a:rPr lang="pt-BR" sz="2683" dirty="0" smtClean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08h30min</a:t>
            </a:r>
            <a:endParaRPr lang="pt-BR" sz="2683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57"/>
              </a:spcAft>
            </a:pPr>
            <a:r>
              <a:rPr lang="pt-BR" sz="2683" dirty="0">
                <a:latin typeface="Candara" panose="020E0502030303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Local: </a:t>
            </a:r>
            <a:r>
              <a:rPr lang="pt-BR" sz="2800" dirty="0"/>
              <a:t>Anfiteatro Prof. Yoshiaki </a:t>
            </a:r>
            <a:r>
              <a:rPr lang="pt-BR" sz="2800" dirty="0" err="1"/>
              <a:t>Fukushigue</a:t>
            </a:r>
            <a:r>
              <a:rPr lang="pt-BR" sz="2800" dirty="0"/>
              <a:t> (Bloco </a:t>
            </a:r>
            <a:r>
              <a:rPr lang="pt-BR" sz="2800" dirty="0" smtClean="0"/>
              <a:t>E-90/UEM)</a:t>
            </a:r>
            <a:endParaRPr lang="pt-BR" sz="2683" dirty="0">
              <a:latin typeface="Candara" panose="020E0502030303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" name="Conector reto 8"/>
          <p:cNvCxnSpPr/>
          <p:nvPr/>
        </p:nvCxnSpPr>
        <p:spPr>
          <a:xfrm>
            <a:off x="304800" y="4076700"/>
            <a:ext cx="11601450" cy="190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3536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48</Words>
  <Application>Microsoft Office PowerPoint</Application>
  <PresentationFormat>Personalizar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Fernanda Yamashita</dc:creator>
  <cp:lastModifiedBy>Dod-Pgo</cp:lastModifiedBy>
  <cp:revision>5</cp:revision>
  <dcterms:created xsi:type="dcterms:W3CDTF">2018-03-05T19:16:33Z</dcterms:created>
  <dcterms:modified xsi:type="dcterms:W3CDTF">2018-03-08T10:42:05Z</dcterms:modified>
</cp:coreProperties>
</file>