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>
        <p:scale>
          <a:sx n="80" d="100"/>
          <a:sy n="80" d="100"/>
        </p:scale>
        <p:origin x="-106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1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31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11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72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33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6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45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97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40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62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69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D7DC-493D-4CB5-929F-E68E7CC191CA}" type="datetimeFigureOut">
              <a:rPr lang="pt-BR" smtClean="0"/>
              <a:t>03/07/2017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F9000-0E4A-4AEA-8EFE-F0FC2CF5A4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56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18739" y="1605427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C00000"/>
                </a:solidFill>
              </a:rPr>
              <a:t>ARTICULAÇÕES</a:t>
            </a:r>
          </a:p>
          <a:p>
            <a:pPr algn="ctr"/>
            <a:endParaRPr lang="pt-BR" sz="3600" b="1" dirty="0">
              <a:solidFill>
                <a:srgbClr val="C00000"/>
              </a:solidFill>
            </a:endParaRPr>
          </a:p>
          <a:p>
            <a:pPr algn="ctr"/>
            <a:r>
              <a:rPr lang="pt-BR" sz="3600" b="1" dirty="0" smtClean="0"/>
              <a:t>Atividade: Reconhecer a Morfologia e tipos de movimentos  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68649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195" y="30235"/>
            <a:ext cx="4395285" cy="332675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813" y="3561756"/>
            <a:ext cx="4398667" cy="329624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3493621"/>
            <a:ext cx="4369647" cy="336211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39552" y="908720"/>
            <a:ext cx="3312368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1) Classifique as articulações nas imagens baseada na morfologia, e quanto ao movimento em torno de seu eixo (não-axial, </a:t>
            </a:r>
            <a:r>
              <a:rPr lang="pt-BR" sz="2000" b="1" dirty="0" err="1" smtClean="0"/>
              <a:t>monoaxial</a:t>
            </a:r>
            <a:r>
              <a:rPr lang="pt-BR" sz="2000" b="1" dirty="0" smtClean="0"/>
              <a:t>, biaxial e multiaxial) ?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74243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6" b="5671"/>
          <a:stretch/>
        </p:blipFill>
        <p:spPr>
          <a:xfrm>
            <a:off x="0" y="12041"/>
            <a:ext cx="4545205" cy="29849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264" y="3369789"/>
            <a:ext cx="3383215" cy="348821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26"/>
          <a:stretch/>
        </p:blipFill>
        <p:spPr>
          <a:xfrm>
            <a:off x="2805948" y="3692318"/>
            <a:ext cx="2638888" cy="31813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703" y="59598"/>
            <a:ext cx="3789171" cy="288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395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726"/>
            <a:ext cx="2912425" cy="252754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8" r="18979"/>
          <a:stretch/>
        </p:blipFill>
        <p:spPr>
          <a:xfrm>
            <a:off x="5940152" y="257199"/>
            <a:ext cx="2976946" cy="545244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9" r="10195"/>
          <a:stretch/>
        </p:blipFill>
        <p:spPr>
          <a:xfrm>
            <a:off x="213048" y="2780928"/>
            <a:ext cx="2962500" cy="4191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546942" y="716453"/>
            <a:ext cx="20331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1) Classifique os movimentos nas figuras como: deslizamentos, angulares, rotação e movimentos especiais.</a:t>
            </a:r>
          </a:p>
          <a:p>
            <a:endParaRPr lang="pt-BR" sz="2000" b="1" dirty="0"/>
          </a:p>
          <a:p>
            <a:r>
              <a:rPr lang="pt-BR" sz="2000" b="1" dirty="0" smtClean="0"/>
              <a:t>2) Identifique os movimentos.</a:t>
            </a:r>
            <a:endParaRPr lang="pt-BR" sz="2000" b="1" dirty="0"/>
          </a:p>
        </p:txBody>
      </p:sp>
      <p:sp>
        <p:nvSpPr>
          <p:cNvPr id="6" name="Retângulo 5"/>
          <p:cNvSpPr/>
          <p:nvPr/>
        </p:nvSpPr>
        <p:spPr>
          <a:xfrm>
            <a:off x="-133672" y="4194328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23528" y="2167358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76089" y="5174307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2261148" y="508518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17840" y="3573016"/>
            <a:ext cx="91440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884368" y="1045468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76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5" y="0"/>
            <a:ext cx="4264643" cy="364357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91"/>
          <a:stretch/>
        </p:blipFill>
        <p:spPr>
          <a:xfrm>
            <a:off x="3305175" y="3467100"/>
            <a:ext cx="5838825" cy="33909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5987"/>
            <a:ext cx="3438115" cy="303160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364088" y="3643578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081364" y="6165304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516488" y="2060848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5538564" y="548680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407111" y="1412776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2496713" y="88517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95536" y="0"/>
            <a:ext cx="1224136" cy="305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61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5" t="1110" r="26212" b="-1110"/>
          <a:stretch/>
        </p:blipFill>
        <p:spPr>
          <a:xfrm>
            <a:off x="395536" y="28097"/>
            <a:ext cx="2648775" cy="635916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89522"/>
            <a:ext cx="5364088" cy="603631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7452320" y="4293096"/>
            <a:ext cx="914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7442934" y="4725144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004048" y="1268760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39552" y="692696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55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-1100"/>
            <a:ext cx="4532073" cy="353566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028" y="-1100"/>
            <a:ext cx="3888432" cy="342867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61" y="3684069"/>
            <a:ext cx="3888432" cy="302280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71068"/>
            <a:ext cx="3914949" cy="304881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972154" y="1124744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419872" y="1916832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79512" y="1914685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7308304" y="5589240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220072" y="5371770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131840" y="5480505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1093912" y="5480505"/>
            <a:ext cx="914400" cy="217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058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64</Words>
  <Application>Microsoft Office PowerPoint</Application>
  <PresentationFormat>Apresentação na tela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</dc:creator>
  <cp:lastModifiedBy>FERNANDA</cp:lastModifiedBy>
  <cp:revision>4</cp:revision>
  <dcterms:created xsi:type="dcterms:W3CDTF">2017-07-03T17:59:31Z</dcterms:created>
  <dcterms:modified xsi:type="dcterms:W3CDTF">2017-07-03T18:23:20Z</dcterms:modified>
</cp:coreProperties>
</file>